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63" r:id="rId6"/>
    <p:sldId id="259" r:id="rId7"/>
    <p:sldId id="260" r:id="rId8"/>
    <p:sldId id="270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3">
                <a:lumMod val="75000"/>
              </a:schemeClr>
            </a:gs>
            <a:gs pos="57000">
              <a:schemeClr val="accent3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52"/>
          <p:cNvSpPr>
            <a:spLocks noChangeArrowheads="1"/>
          </p:cNvSpPr>
          <p:nvPr/>
        </p:nvSpPr>
        <p:spPr bwMode="gray">
          <a:xfrm>
            <a:off x="611560" y="404664"/>
            <a:ext cx="7920037" cy="1708812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4000" b="1" dirty="0" smtClean="0">
                <a:latin typeface="Arial" charset="0"/>
              </a:rPr>
              <a:t>Unit1 My school</a:t>
            </a:r>
          </a:p>
          <a:p>
            <a:pPr algn="ctr" eaLnBrk="1" hangingPunct="1">
              <a:defRPr/>
            </a:pPr>
            <a:r>
              <a:rPr lang="zh-CN" altLang="en-US" sz="4000" b="1" dirty="0" smtClean="0">
                <a:latin typeface="Arial" charset="0"/>
              </a:rPr>
              <a:t>第</a:t>
            </a:r>
            <a:r>
              <a:rPr lang="en-US" altLang="zh-CN" sz="4000" b="1" dirty="0" smtClean="0">
                <a:latin typeface="Arial" charset="0"/>
              </a:rPr>
              <a:t>4</a:t>
            </a:r>
            <a:r>
              <a:rPr lang="zh-CN" altLang="en-US" sz="4000" b="1" dirty="0" smtClean="0">
                <a:latin typeface="Arial" charset="0"/>
              </a:rPr>
              <a:t>课时</a:t>
            </a:r>
            <a:endParaRPr lang="zh-CN" altLang="en-US" sz="4000" b="1" dirty="0">
              <a:latin typeface="Arial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14942" y="4071942"/>
            <a:ext cx="3929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 smtClean="0">
                <a:latin typeface="Comic Sans MS" pitchFamily="66" charset="0"/>
                <a:ea typeface="经典趣体简" pitchFamily="1" charset="-122"/>
              </a:rPr>
              <a:t>B Let’s talk &amp; Let’s play</a:t>
            </a:r>
            <a:endParaRPr lang="zh-CN" altLang="en-US" sz="2400" b="1" dirty="0">
              <a:latin typeface="Comic Sans MS" pitchFamily="66" charset="0"/>
              <a:ea typeface="经典趣体简" pitchFamily="1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4572032" cy="28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431800" y="404813"/>
            <a:ext cx="8243888" cy="568960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23850" y="1350963"/>
            <a:ext cx="8572500" cy="3643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/>
            <a:endParaRPr lang="en-US" altLang="zh-CN" sz="2800" b="1">
              <a:solidFill>
                <a:schemeClr val="tx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23850" y="1685925"/>
            <a:ext cx="8208963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1" hangingPunct="1"/>
            <a:r>
              <a:rPr lang="zh-CN" altLang="zh-CN" sz="4000" b="1" dirty="0">
                <a:latin typeface="Comic Sans MS" pitchFamily="66" charset="0"/>
              </a:rPr>
              <a:t>If you are a </a:t>
            </a:r>
            <a:r>
              <a:rPr lang="en-US" altLang="zh-CN" sz="4000" b="1" dirty="0" smtClean="0">
                <a:latin typeface="Comic Sans MS" pitchFamily="66" charset="0"/>
              </a:rPr>
              <a:t>visitor</a:t>
            </a:r>
            <a:r>
              <a:rPr lang="zh-CN" altLang="en-US" sz="4000" b="1" dirty="0" smtClean="0">
                <a:latin typeface="Comic Sans MS" pitchFamily="66" charset="0"/>
              </a:rPr>
              <a:t>，</a:t>
            </a:r>
            <a:r>
              <a:rPr lang="en-US" altLang="zh-CN" sz="4000" b="1" dirty="0">
                <a:latin typeface="Comic Sans MS" pitchFamily="66" charset="0"/>
              </a:rPr>
              <a:t>please</a:t>
            </a:r>
            <a:r>
              <a:rPr lang="zh-CN" altLang="zh-CN" sz="4000" b="1" dirty="0">
                <a:latin typeface="Comic Sans MS" pitchFamily="66" charset="0"/>
              </a:rPr>
              <a:t> make a survey.</a:t>
            </a:r>
            <a:endParaRPr lang="en-US" altLang="zh-CN" sz="4000" b="1" dirty="0">
              <a:latin typeface="Comic Sans MS" pitchFamily="66" charset="0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431800" y="3590925"/>
            <a:ext cx="8243888" cy="962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</a:pPr>
            <a:r>
              <a:rPr lang="zh-CN" altLang="en-US" sz="2000" b="1" dirty="0"/>
              <a:t>      小组活动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个</a:t>
            </a:r>
            <a:r>
              <a:rPr lang="zh-CN" altLang="en-US" sz="2000" b="1" dirty="0"/>
              <a:t>同学为一组，一位同学</a:t>
            </a:r>
            <a:r>
              <a:rPr lang="zh-CN" altLang="en-US" sz="2000" b="1" dirty="0" smtClean="0"/>
              <a:t>扮演参观者，询问其他</a:t>
            </a:r>
            <a:r>
              <a:rPr lang="zh-CN" altLang="en-US" sz="2000" b="1" dirty="0"/>
              <a:t>同学，了解他们</a:t>
            </a:r>
            <a:r>
              <a:rPr lang="zh-CN" altLang="en-US" sz="2000" b="1" dirty="0" smtClean="0"/>
              <a:t>的学校建筑，</a:t>
            </a:r>
            <a:r>
              <a:rPr lang="zh-CN" altLang="en-US" sz="2000" b="1" dirty="0"/>
              <a:t>并</a:t>
            </a:r>
            <a:r>
              <a:rPr lang="zh-CN" altLang="en-US" sz="2000" b="1" dirty="0" smtClean="0"/>
              <a:t>询问这些建筑的位置？</a:t>
            </a:r>
            <a:endParaRPr lang="zh-CN" altLang="en-US" sz="2000" b="1" dirty="0"/>
          </a:p>
        </p:txBody>
      </p:sp>
      <p:sp>
        <p:nvSpPr>
          <p:cNvPr id="13" name="AutoShape 252"/>
          <p:cNvSpPr>
            <a:spLocks noChangeArrowheads="1"/>
          </p:cNvSpPr>
          <p:nvPr/>
        </p:nvSpPr>
        <p:spPr bwMode="gray">
          <a:xfrm>
            <a:off x="323850" y="260350"/>
            <a:ext cx="8280400" cy="649288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7711" name="WordArt 15"/>
          <p:cNvSpPr>
            <a:spLocks noChangeArrowheads="1" noChangeShapeType="1" noTextEdit="1"/>
          </p:cNvSpPr>
          <p:nvPr/>
        </p:nvSpPr>
        <p:spPr bwMode="auto">
          <a:xfrm>
            <a:off x="900113" y="225425"/>
            <a:ext cx="40322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Make a survey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800" cy="3039"/>
          </a:xfrm>
        </p:grpSpPr>
        <p:pic>
          <p:nvPicPr>
            <p:cNvPr id="262147" name="Picture 11" descr="2"/>
            <p:cNvPicPr>
              <a:picLocks noChangeAspect="1" noChangeArrowheads="1"/>
            </p:cNvPicPr>
            <p:nvPr/>
          </p:nvPicPr>
          <p:blipFill>
            <a:blip r:embed="rId2"/>
            <a:srcRect t="7083" b="8501"/>
            <a:stretch>
              <a:fillRect/>
            </a:stretch>
          </p:blipFill>
          <p:spPr bwMode="auto">
            <a:xfrm>
              <a:off x="0" y="0"/>
              <a:ext cx="4800" cy="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2148" name="Rectangle 12"/>
            <p:cNvSpPr>
              <a:spLocks noChangeArrowheads="1"/>
            </p:cNvSpPr>
            <p:nvPr/>
          </p:nvSpPr>
          <p:spPr bwMode="auto">
            <a:xfrm>
              <a:off x="0" y="1797"/>
              <a:ext cx="1292" cy="1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262149" name="AutoShape 15" descr="data:image/jpeg;base64,/9j/4AAQSkZJRgABAQAAAQABAAD/2wCEAAkGBhAQDxUQEBQVFRAQDw8UEBAQEBAQFBUUFBAVFBQQFBUXHCYfFxojGhQUHy8gJCcpLCwsFR4xNTAqNSYrLCkBCQoKDgwOGg8PGjUkHyUsLCwvLCwvLCwtKiwpLS0sLCksKSwsLCksLCwsLCksLCksKSwsLCwsKSwpLCwsLCwsKf/AABEIAMIA8AMBIgACEQEDEQH/xAAcAAABBAMBAAAAAAAAAAAAAAAAAgMEBQEGBwj/xAA9EAACAQIDBQUGBQQABgMAAAABAgADEQQSIQUGMUFRBxNhcYEUIjKRocFCUmKx0SMzcuGCkrKz8PEVQ3P/xAAbAQEAAgMBAQAAAAAAAAAAAAAABAUCAwYBB//EADERAAICAgEEAQIEBAcBAAAAAAABAgMEESEFEjFBURNhInGB8DJCocEUIyQzkbHhBv/aAAwDAQACEQMRAD8A7jCEIAQhCAEIQgBCEIAQhCAEIQgBCYvC8AzCEIAQhMXgGYTF5mAEIQgBCEIAQhCAEIQgBCEIAQhCAEIQgBCEIAQkHa+1aeFotWqH3VHDmTyAnOK/abinf+kqgX0W2Y/OabL4V8MsMTp1+WnKtcL2zqsJpm7XaCtdhSrgJUOisD7pPQ34GbkJnCyM1uJHyMa3Gn2WLTMyr3g26mDomq+utlXqekszOZdsuJZVor+H+ofUWm2KTfJnhUxuvjCXgjp2kYt3LrlyLqVC3AF/nN63Y3lTGU7j3ai2zpe/qPCcAw2LcXsbAjXxE3bs2x7LjkQHRwQ3qCftJk64uG0jqs/plLx5Trjppb4/udkEzMTMgnFGJpW9naMmFc0aID1V0Yk+6p6acTNn23jTRw1WqOKUnI87afWea8bjWdy5NyTck9fGWnTsWN0nKa2kQ8q51rUTrmxe05zUCYlAFa3vKCpW/A25idFRwQCNQRcEdDznmXD41i4zEknTrPQm6VUtgaJbj3Y+hIE2dSxq69SgtGOLc57TLiEwZru9O9qYQBFs1ZhcAnRR+Zv4lVXXKyXbEkXXQpg5zfBsV4TlLb44tjn702BAsCoGtza3oZum6W8vtSlX/uIASR+IdZKuwrKo9z5K7G6tVkWfTSafrfs2OEISEW4QhCAEIQgBCEIAQmIl6gGpIHnpPG0uWBcIyuLQ6BgfUR288jOMvDPWmvJofa7WYYWmBwNU388un3nH6WPZGDKbEaggz0DvhsH23CPSHxj3qZ/UOXrwnnfaWAqUqhR1IZGIIOliOMrsqt93cdf0TKiqfpff/ss8Nj2LZr68b/ed03K2scTgqdRvjAKOepXS/wArTz7glJ8p3ns9wDUcAgfQuWex6Hh9JjhbU2iR/wDRKDxoP3vg2aat2g7snG4WyC9WkSyDqLe8v/nSbTNY3v33pYAqhUtUdSQBwA4An6/KW8U2+DkcSNruj9JbkcNXZ7oxRgQQSCLETovZbu+5qnEsDkQEISOLW5eVzNa2tvUcTUNR1UdMqLfwv/u8lYLtAxlIZEcZeABVdPISxcG4aR3eVTkXY304JJvzz/4duEzKndnbQxeFSsLZmFnA5MOIlrK1rT0fPbISrk4S8rgi7VwQrUKlI/8A2U2W/mND855y2hsOpSqujizIxBBE7D2h7+HZ/d06QVqr3Zs2oCDQepP7TnG099qmLbPWp0yeoXKbchccZ0HSqrIrua/CypzJRfHsg7s7u1cViFpot9dWsbAfmPhPQmBwq0qSU1+FEVR6C15y/dTtGw2GUI9JEU/E1Ie95kfinT9n7Qp4iktakc1NxdTInU3Z3/iWl6NuHGCjw9sfdrAnoJwrbu02r16lVjqztbwF7KPlad0dbgjqLThm8Gx2o1XQ8VY/LkflaedN1uXyVvWm9Q34/v8AvZUDGWNrzeey2oz4piPhFFr+rLac3bD1GcBRdmNgALknkLTuHZ7uu2Cw96v9+rYv+kfhSScu5RrcfkjYOL3WxmvXJtkJiEoTqTMJi8zACEIQAhCEAibRxoo0y55cB1PKaJjdsPUa7N/Hymyb8MRhgRwDi/yM5rUxk5XrM7JWKteC/wCmVQ7O9+TYHxVrWa5I5cvCWmyd5XQgMcycwftNGOPtzkvB465lTCVlEu+vgsZ1V2R7ZI7FRqh1DLqGFwfCajv/AIHZ/dd5ilPeEe53ZC1Gt9LeJlhudjS9JlP4CLeRH+px/fXa9artCsGYnLVdEFzZVU2AA5f7nXf4pWY8bNeSt6bgueY4d2u349jFHE06T3WncA3UVDceFxbWbpu52l1faAMQR3LZVNhYJyDDw6znNJi2pJJ53N462ik/pP8AMgV2yhLg7rIwKMivVi9efj8j0orXFxwM4t2p1S+0mXklFAPUX+82Ds437DIuGxDWtZaNUnQ9KTHr0Mpu0vC5dplzwqUEKnxGk6PDsjY0zj+nYcsXP+nZ8PT+fuaTSFxH1p/OM0RYkdCZOwhAqITwDqT6EGW0f4TtI/wNm7dk+1ylVsO3wVQWT/NfiHyt8p1JnABJ4AXJ8BxnEsahwO03K6KlYVU/xb3rfUidD372+KWzGdDriFCIfB11I/4byJKl22RUfZ8/67BRlHJXia3+px3eza5xmNrVz8LEin4Ipsv7X9ZWClYeYl/hdjA7NxGMK2/q0KVH0ILn9h85Qmp7s7ChQ12Q/l4/4OBtlL375IrrO59kOKL7NAP4Kzr9A33nFMLTBuW4E8vDWdh7OK64PZBrVdFaq7Ac20CgDzIlb1aO6UvezfiSUJOTfCRbb87ynDIKdI2quCSRxVRpfzJ/Yzn+J3gqV7d9Z7C17agfeMbU2q2Kr1KjHU20HAC+ijyEgugUXEwxseNMFxyUGbkvJse3x6R0HcTE4MPl7pVrke7VNzm8Bf4TN9LW4zzsuKZSpBtmuR6HSdI373majgKNIH+piKSF255cgv8AM/eVefSlNTT8lz0/KdVLjNfw+PuSN4u0+nSY08MA7DQ1G+G/6R+Lzmpt2jY1m/u28FVbfK00arirmYp4kjW/DnKxvXgjW232vbk19lwdW2J2l1VbLiRmW9iwGVh6c50bDYpaiB0N1YXBHMTzdTx5dizEkk3JJJJPUnnOv9lm0GqYZ6Z1FNxl8mF7fMGPKJfT8m1WfSm9p+PsbxCYmZ4X4QhCARNp4Ba9JqTcGW3keRE41t7ZFbDVSjjgdDyI6idwkTaGy6VdclVQw8eI8QeUhZWIr1v2SsfJdL16OAtXPSWOyQzEaTftq9m+GVWqK7AKCctg31lFhsOlL4Rw5mcxnQeNqMl5L/FsV23H0bzungDTo5mFi5Fr9ANPvOO9oeDNLalUkaPUzDya33nXN2dqXU03bUfCWPLpK3ffdKjj8rB8lVdC+XMCvS1xrw1lrC/HWHF92vz/AKkbEyZYua5Wezi6e65XrqPWWGz2ArIxF1FRCwPAgMLg+k3Gt2YgqLVxnUcTStc9T7xldR3Gqo/9YjJfTIbhvXlIVORVdNKuSbOxj1TFnW13fPyNb8bmtgKnf4fXC1WvlHGmTrltzXoeUqcbt2riaKK3vtRzBGOr2tqh6ib5iNkVMQffu1hYXNxYC1oxsndBaVX4fPTrL5VuE1OD0c9jdTSr7Lltrw/ZquwNlJiGLMpvlB5geRm2UN26Y4It+tr/ALzZMJshE+EW9JYUsD4S2nbvwQ8nqUrZNp6Xxs57tfYNSpVzWJJAFySdOmsc3k3br1KNELqFB0N7aqBOlpspSBmGskeyC1unCbKsuVUoyX8pT5uQ8imNLfCOYYTYbJhRh6gumhyG9r3ve3C8o9sbsUURnCNcDgjETreO2dre0p8bskMCLSVRmSjPuT8vbKmdKcdHE6ANSoKSAi5AJtwHMzb9pbUer3WFpKSqKKdCkONzpnP6jqb8psuG3TUMSBY9YxS3GFJmrFvfuSCW+HyPKTL+oQm3Jrx4Km3Csk1Hf4ff3K7bG7q4GlSpk5qzq7128SQAg8BY/Wa7jLmyrxbSbNtVu9sXq5mUZRmudB0Mqzg2AJRc5H5bEn04zXj9QxnFQlYu73yUOU4xyH2+PRVHCF61OmuuqqPMkC82rtb2cQ9Ej4RQCL5qTf8AcRfZvs+nVxVSpVF3pKrIp0AYtxt1FvrNr7QvZ2wZFe+a/wDRy2LZ7cvDrImdb3WKK/ey4oo/0kpt/tHnyuxU2mBW0tLLH7IJN11HhHNn7p4msQKdJ2v0RrfOV6jsQnCa48kTCE3neOzXY7UMEGcWas2ex/Lay/z6zXtzOyo02WtjLe7YiiNdf1n7TpyrYWHAcBD0lpFjiYrU/qz/AEMzMITAtQhCEAJi8CYlmgDWMp56bJ+ZSPmJyzFYtabZWHvA6+BnSMViMrg8uc5hvXTyYuoP1X9CLgyh6xQpxjP4Ljpdva5RNn2OoWmKh4t8IPIdZLOKubX4nn95VtiMqoo4LTp2/wCQRlsXOJur3PT8I3Tl3ScmW74ixIvex4jgYe06a6yl9qmGxfLrzmEa3GfdHgwbWjbNnqCtxwMsESUu7VfNTP8Alf5/+peLPpWDa7aIyfkqbdqbDuxJFFYgCOpJxjvgdmZgNC88MDD8JX1aQk92kZxMk9AjpRHGaDvZvOWc06ZsikjzI5zd9sV+7w9RxxVGt+04fi8US8qOo3S4gvZU9Tsca+yPsmHE3PGSaVRwoexC5rBrG1wL2v1lMtWP08QbZbnLe9r6X62lC617OTlUjc929tpRqNUYE5ks5Qe8Quo89ZTb77ze11UKgrTFMZQ1uepY29JF2fibOp8RKjeqrlrso5Nf5i4EvemZEpRcJvwS6LLZVqlv8OwpX0Pjpad23VwhpYOkh+LuwW821+84XuqC9VVOoLqAPG89AUnCgDwAHoJbpaRc9Lp1ZKXxwSwZmNgxYM8L4VCEIATBMCYkmAYJjbtMsY07QCs2nVsyg8GuB59PlNF39o2xCuPxUkv42FvtN52nhe9TLmykMrKwF7EG9/3+c07fSiQlK/EKwOnRzK3qS/yW/uidg/7uiAmOz0UccgEbwZRbX0tG/bJV4LFGk2uqMLOvUdfMdZZ1dlFgHpG4YAgXFxflacvOqM3v2Tbq3W9+g9qmGxfIcbxhNlVr8DLzZW7tiHq8uC319ekj2RrqW5s0LcvBsm6+HK0MzcXN/TlLxTK2hiRw8NB9pKp1Lzr+l5FV1C+l6IF0XGXJMVosPI6vFhpZmofzwzxnNDNAHC8QWiC0SWgEXa9DvKFRBxZGA87Thm0KRVyOYJ5eM7jtHadOgmeq1l5cyT0A5zlG8D069ZqlJSoY3ym19eJ/1KfqLh3Lnn4KfqM69qMnya0KkdSpF1MAbxVDZ7E21la0mVEqG/BO2WhdwB1H7yj21iO+xNRx8Oc2PgNAfpLzHVPZqJA/uOCtx+Ec9eRtNRqVLi3AS36dRpOxmympR8G2bhKHxtMD4Va/+52yhWzOx5L7o8+JM4p2fOExAc8FBJPkLn6Azq+7TF6XenjVJb0vp/Mtpei36cuJ/mbGjR1TIyNHlaYFoOgxUbBixAEkxDGZMQ0AQ7Rl2i3Mj1DAGarTXN4kqVxldaWVT7jXqBv3l9XaU+NN7zGUVJakjKMnF7RrDbGVeJX0Ut/1GWPso7tGQ6BCLaDUC/CMYu8awjkg0zxuHT/JeK+ovIl+JXOtpLRsV029t7Bcay85Mw21+sq24keMacTjbsaEydGbRtdLaw5ekttn40VEvzBsf5nPkrEC/Tj4S32VtnI1xqp+IT3AseBb3fyvyeWpWI3bvgOMcSsDwlJX2vTKjJ9b3itmYrN5XnRYvUp5OS4QX4NefZEnUoQ2/JeBoF4yrxFappLwjmsbz70VqVfuqRAAQEmwJJPLX0lrsfbXe0BUqWBGbORoNOc0/eojvsx42Eq8bvRaj3KCy8W5X9ZQyyLar5N8r4OfldbTlSlJ7i/Q/vFvGcRVP5FNkXp4+co2xevlyOsiUszEn5mJJuZBknKTlLyVNsHObsl7J3/yLX5eVhbyEepYyo2gNr9ABK1RLPZSguL8BqfTWY629I9rTk+3Y5iNgVcTTdaQBZXVgCQt7Ag2vz1mrY7Y9elpUpOv+SG3z4TexUB0tpx16nnJdLwZ1/xdv2nTYtbqrUWdDX09Rilsidne71R0eowsCpVMw43Fmb5TpmDRVUKosqgBQOQAsJq+CxFWmUtVchnylWyG4IPO15seHqSS3sm0UqmPaiyRo8pkSm0fVp4bySpiwYypjimAYMbYxZjbQBtzGKkeaMuIBCrrKbHUWt7vX6S9qCRK1OAa7Uw8QlCgQAzNTqg3Wr8SX5XHES2rUZBqUFv73CGCHjtlVE9/4qZJIqIcynXqOErXWX1KjVonNSYgHiOKnwI4GNY5UqoXCCnVXVwt8rDqByM53M6a4xc63+hLru3wylpIb/vJqbDJQVKbAZr3Q3toesZpLJ6YzJTy9CTec7Kc+3UfJL0vYw2HqKvxLfpr87x+hvPRwpFKorAhQbj3gb65gZCGKVlzhwdbAC+vWUe8GtVf/wA1/c/zL/pP1IT7JL+hFv01s3dd/MH+Y/KN1t+sJyZj/wAM53khknSkMvtsbaoV3GQNc6WI466SoqbPp5jdibeEaoizr/kJMYI+gIz3sF5nwlP1CPK7fJU58Xx2+SNj6arTsvA285WrJ+0Wstulh8hrJm7mw0r5nrMy0l09wAszWvlF+HnIEK5TfavJVOudklBcvRUKJcbBosxYKCTlNrAnj5TZcPszCp/aw2c/nxLl/XKLCWVOpiLWVhTX8tFFpj6aywqwJKSlJk+jpk4zUpvwa++BemQrqyki9mUqbddZIo0NZOr0CW1JJHMm+scTC9Jbl4ScJQ4eHCXVGV2BpnLqLHpLOiIBLpSShkanJCwB5THVMZWOrAMmNtHTEGAMsI2wjzRthAIzrI9RJLYRl1gFdWSRqZRHDOpZRyH725ywqrINdIArEUe9qB6Le6VbNYcGFiA68pWYwNlJynXTMNR436RrUM1RSQ2drMDY2Btb6Sfs/bv4KqXOpzUwLnqSv8TTZW3FqL0ZJ88lAlhIO2lL01ZTemSwa35hyPpJe3cd3tQ5VyICQBYAnxa3PwkPB1QM1N/7dTQn8rfhf0lXhdKjRPvm9v0brLnJaRW0amRQv5S3rc3iqwNRs55206ADQSauEsSCNQSDHRhpZV48ITc15Zpc21orBhphsNLX2aBw0kGJSvRtGcJiHp4patMe8HUrpcdCpl2+FiEw4S78xoo/UefpNF1Kt1v0R76Fckm9aKrb2HCVLDVSSVPHnw8xqJe7p7RoU6LLVYKVcnW+oPMW4xOx1p5+7rqHpOdcw1VjwcHiPGbSNjbOo6kUv+4flrIkcadVndDwQ1i2V3fUg1r7kRtv0QVFNHqZxcFVsAt7ZiTwEkhsUbsUVKYJsB77kcmPICA2tQVMiKzDXU2pjjfgOUfq7SrXKXVVtayDiCOGY6yaoyb3Jk5Qnv8AEyPTp3kyjRiKNOTaSTabhdJJKprEU0khFgC0EeWIQR1RAFrHVjaiOLAFmIIi4kwBphEMI6REEQBhhGXEksI0wgEOqsg4pbA24yzdZGqU4BrdJGygEWIGv3mKKZainx/fSXVXDyFWoQCnxuE/qN/kYz7CDylxUUM1/AftFDCwCqTBx0YWWYw0UMPAKz2WJOFlt7PMHDwCnbCxl8LLtsPGmw8AqsHhL1VH6hMYunmqsw4Fjb5y0o0rNforH6W+8QuFgETD0JbKl8p/SAfTT7RpcKZKwdFuDcibW6QCRRpyZTSJp05JRIApFjyiJRY6ogClEcAiVEcUQDIEWJgCLEAUYkxRmDAGzENHTEEQBoiNsI8REEQCOyxpkkorEFYBDalGWoSeyRBpwCt9jF+H0iu4k405ju4BC7iZ7iTO7me7gELuZjuZO7uY7uAQDQiGw8sTSie6gFUcBc8ePL1vHVwtpYd1MilAIaUI+lGPinFinAG0SPIsyEjirABVjgEwBFgQDIEWBMKIsCAZEWJgTIgCjEmEIAkxJhCAIMSZmEAQYgwhAEmJmYQBMIQgGJmEIBgwMIQDExCEAJmEIBlYsQhAMiLExCALEWIQgChFiEIAsTMIQD//2Q=="/>
          <p:cNvSpPr>
            <a:spLocks noChangeAspect="1" noChangeArrowheads="1"/>
          </p:cNvSpPr>
          <p:nvPr/>
        </p:nvSpPr>
        <p:spPr bwMode="auto">
          <a:xfrm>
            <a:off x="63500" y="-719138"/>
            <a:ext cx="1819275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62150" name="Text Box 3"/>
          <p:cNvSpPr txBox="1">
            <a:spLocks noChangeArrowheads="1"/>
          </p:cNvSpPr>
          <p:nvPr/>
        </p:nvSpPr>
        <p:spPr bwMode="auto">
          <a:xfrm>
            <a:off x="857224" y="785794"/>
            <a:ext cx="8818563" cy="62847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dirty="0">
                <a:latin typeface="Comic Sans MS" pitchFamily="66" charset="0"/>
              </a:rPr>
              <a:t>   </a:t>
            </a:r>
            <a:r>
              <a:rPr lang="zh-CN" altLang="en-US" sz="3200" dirty="0" smtClean="0">
                <a:latin typeface="Comic Sans MS" pitchFamily="66" charset="0"/>
              </a:rPr>
              <a:t>  </a:t>
            </a:r>
            <a:r>
              <a:rPr lang="zh-CN" altLang="zh-CN" sz="3200" dirty="0" smtClean="0">
                <a:latin typeface="Comic Sans MS" pitchFamily="66" charset="0"/>
              </a:rPr>
              <a:t>:</a:t>
            </a:r>
            <a:r>
              <a:rPr lang="en-US" altLang="zh-CN" sz="3200" dirty="0" smtClean="0">
                <a:latin typeface="Comic Sans MS" pitchFamily="66" charset="0"/>
              </a:rPr>
              <a:t> Welcome to our school?</a:t>
            </a:r>
          </a:p>
          <a:p>
            <a:pPr eaLnBrk="1" hangingPunct="1">
              <a:lnSpc>
                <a:spcPct val="130000"/>
              </a:lnSpc>
            </a:pPr>
            <a:endParaRPr lang="en-US" altLang="zh-CN" sz="3200" dirty="0"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zh-CN" altLang="zh-CN" sz="3200" dirty="0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 pitchFamily="66" charset="0"/>
              </a:rPr>
              <a:t> Is that the…?</a:t>
            </a:r>
          </a:p>
          <a:p>
            <a:pPr eaLnBrk="1" hangingPunct="1">
              <a:lnSpc>
                <a:spcPct val="130000"/>
              </a:lnSpc>
            </a:pPr>
            <a:endParaRPr lang="zh-CN" altLang="zh-CN" sz="3200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zh-CN" alt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CN" altLang="zh-CN" sz="3200" dirty="0" smtClean="0">
                <a:latin typeface="Comic Sans MS" pitchFamily="66" charset="0"/>
              </a:rPr>
              <a:t>:</a:t>
            </a:r>
            <a:r>
              <a:rPr lang="en-US" altLang="zh-CN" sz="3200" dirty="0" smtClean="0">
                <a:latin typeface="Comic Sans MS" pitchFamily="66" charset="0"/>
              </a:rPr>
              <a:t> Yes, it is. </a:t>
            </a:r>
            <a:r>
              <a:rPr lang="en-US" altLang="zh-CN" sz="3200" b="1" dirty="0" smtClean="0">
                <a:latin typeface="Comic Sans MS" pitchFamily="66" charset="0"/>
              </a:rPr>
              <a:t>/</a:t>
            </a:r>
            <a:r>
              <a:rPr lang="en-US" altLang="zh-CN" sz="3200" dirty="0" smtClean="0">
                <a:latin typeface="Comic Sans MS" pitchFamily="66" charset="0"/>
              </a:rPr>
              <a:t>No,  it isn’t.</a:t>
            </a:r>
          </a:p>
          <a:p>
            <a:pPr>
              <a:lnSpc>
                <a:spcPct val="130000"/>
              </a:lnSpc>
            </a:pPr>
            <a:endParaRPr lang="en-US" altLang="zh-CN" sz="3200" dirty="0" smtClean="0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Comic Sans MS" pitchFamily="66" charset="0"/>
              </a:rPr>
              <a:t>    </a:t>
            </a:r>
            <a:r>
              <a:rPr lang="zh-CN" altLang="zh-CN" sz="3200" dirty="0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 pitchFamily="66" charset="0"/>
              </a:rPr>
              <a:t> do you have …?</a:t>
            </a:r>
          </a:p>
          <a:p>
            <a:pPr>
              <a:lnSpc>
                <a:spcPct val="130000"/>
              </a:lnSpc>
            </a:pPr>
            <a:r>
              <a:rPr lang="en-US" altLang="zh-CN" sz="3200" dirty="0" smtClean="0">
                <a:solidFill>
                  <a:srgbClr val="0000FF"/>
                </a:solidFill>
                <a:latin typeface="Comic Sans MS" pitchFamily="66" charset="0"/>
              </a:rPr>
              <a:t>   </a:t>
            </a:r>
          </a:p>
          <a:p>
            <a:pPr>
              <a:lnSpc>
                <a:spcPct val="130000"/>
              </a:lnSpc>
            </a:pPr>
            <a:r>
              <a:rPr lang="en-US" altLang="zh-CN" sz="3200" dirty="0" smtClean="0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zh-CN" altLang="zh-CN" sz="3200" dirty="0" smtClean="0">
                <a:latin typeface="Comic Sans MS" pitchFamily="66" charset="0"/>
              </a:rPr>
              <a:t>:</a:t>
            </a:r>
            <a:r>
              <a:rPr lang="en-US" altLang="zh-CN" sz="3200" dirty="0" smtClean="0">
                <a:latin typeface="Comic Sans MS" pitchFamily="66" charset="0"/>
              </a:rPr>
              <a:t> Yes, we do. It’s on the…floor.     </a:t>
            </a:r>
            <a:endParaRPr lang="zh-CN" altLang="en-US" sz="3200" dirty="0">
              <a:latin typeface="Comic Sans MS" pitchFamily="66" charset="0"/>
            </a:endParaRP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zh-CN" altLang="en-US" sz="2800" dirty="0" smtClean="0">
                <a:latin typeface="Times New Roman" pitchFamily="18" charset="0"/>
              </a:rPr>
              <a:t>                           </a:t>
            </a:r>
            <a:r>
              <a:rPr lang="zh-CN" altLang="zh-CN" sz="2800" dirty="0" smtClean="0">
                <a:latin typeface="Times New Roman" pitchFamily="18" charset="0"/>
              </a:rPr>
              <a:t> </a:t>
            </a:r>
            <a:r>
              <a:rPr lang="zh-CN" altLang="en-US" sz="2800" dirty="0" smtClean="0">
                <a:latin typeface="Times New Roman" pitchFamily="18" charset="0"/>
              </a:rPr>
              <a:t>         </a:t>
            </a:r>
            <a:r>
              <a:rPr lang="en-US" altLang="zh-CN" sz="2800" dirty="0" smtClean="0">
                <a:latin typeface="Times New Roman" pitchFamily="18" charset="0"/>
              </a:rPr>
              <a:t>               </a:t>
            </a:r>
            <a:r>
              <a:rPr lang="zh-CN" altLang="en-US" sz="2800" dirty="0" smtClean="0">
                <a:latin typeface="Times New Roman" pitchFamily="18" charset="0"/>
              </a:rPr>
              <a:t>                                 </a:t>
            </a:r>
            <a:endParaRPr lang="zh-CN" altLang="zh-CN" sz="2800" dirty="0">
              <a:latin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807325" y="5084763"/>
            <a:ext cx="1228725" cy="1558925"/>
            <a:chOff x="1920" y="1872"/>
            <a:chExt cx="1101" cy="1138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352" y="1872"/>
              <a:ext cx="277" cy="345"/>
              <a:chOff x="3192" y="600"/>
              <a:chExt cx="277" cy="345"/>
            </a:xfrm>
          </p:grpSpPr>
          <p:sp>
            <p:nvSpPr>
              <p:cNvPr id="262153" name="Freeform 6"/>
              <p:cNvSpPr>
                <a:spLocks/>
              </p:cNvSpPr>
              <p:nvPr/>
            </p:nvSpPr>
            <p:spPr bwMode="auto">
              <a:xfrm>
                <a:off x="3209" y="811"/>
                <a:ext cx="237" cy="134"/>
              </a:xfrm>
              <a:custGeom>
                <a:avLst/>
                <a:gdLst>
                  <a:gd name="T0" fmla="*/ 0 w 3555"/>
                  <a:gd name="T1" fmla="*/ 0 h 2003"/>
                  <a:gd name="T2" fmla="*/ 0 w 3555"/>
                  <a:gd name="T3" fmla="*/ 0 h 2003"/>
                  <a:gd name="T4" fmla="*/ 0 w 3555"/>
                  <a:gd name="T5" fmla="*/ 0 h 2003"/>
                  <a:gd name="T6" fmla="*/ 0 w 3555"/>
                  <a:gd name="T7" fmla="*/ 0 h 2003"/>
                  <a:gd name="T8" fmla="*/ 0 w 3555"/>
                  <a:gd name="T9" fmla="*/ 0 h 2003"/>
                  <a:gd name="T10" fmla="*/ 0 w 3555"/>
                  <a:gd name="T11" fmla="*/ 0 h 2003"/>
                  <a:gd name="T12" fmla="*/ 0 w 3555"/>
                  <a:gd name="T13" fmla="*/ 0 h 2003"/>
                  <a:gd name="T14" fmla="*/ 0 w 3555"/>
                  <a:gd name="T15" fmla="*/ 0 h 2003"/>
                  <a:gd name="T16" fmla="*/ 0 w 3555"/>
                  <a:gd name="T17" fmla="*/ 0 h 2003"/>
                  <a:gd name="T18" fmla="*/ 0 w 3555"/>
                  <a:gd name="T19" fmla="*/ 0 h 2003"/>
                  <a:gd name="T20" fmla="*/ 0 w 3555"/>
                  <a:gd name="T21" fmla="*/ 0 h 2003"/>
                  <a:gd name="T22" fmla="*/ 0 w 3555"/>
                  <a:gd name="T23" fmla="*/ 0 h 2003"/>
                  <a:gd name="T24" fmla="*/ 0 w 3555"/>
                  <a:gd name="T25" fmla="*/ 0 h 2003"/>
                  <a:gd name="T26" fmla="*/ 0 w 3555"/>
                  <a:gd name="T27" fmla="*/ 0 h 2003"/>
                  <a:gd name="T28" fmla="*/ 0 w 3555"/>
                  <a:gd name="T29" fmla="*/ 0 h 2003"/>
                  <a:gd name="T30" fmla="*/ 0 w 3555"/>
                  <a:gd name="T31" fmla="*/ 0 h 2003"/>
                  <a:gd name="T32" fmla="*/ 0 w 3555"/>
                  <a:gd name="T33" fmla="*/ 0 h 2003"/>
                  <a:gd name="T34" fmla="*/ 0 w 3555"/>
                  <a:gd name="T35" fmla="*/ 0 h 2003"/>
                  <a:gd name="T36" fmla="*/ 0 w 3555"/>
                  <a:gd name="T37" fmla="*/ 0 h 2003"/>
                  <a:gd name="T38" fmla="*/ 0 w 3555"/>
                  <a:gd name="T39" fmla="*/ 0 h 2003"/>
                  <a:gd name="T40" fmla="*/ 0 w 3555"/>
                  <a:gd name="T41" fmla="*/ 0 h 2003"/>
                  <a:gd name="T42" fmla="*/ 0 w 3555"/>
                  <a:gd name="T43" fmla="*/ 0 h 2003"/>
                  <a:gd name="T44" fmla="*/ 0 w 3555"/>
                  <a:gd name="T45" fmla="*/ 0 h 2003"/>
                  <a:gd name="T46" fmla="*/ 0 w 3555"/>
                  <a:gd name="T47" fmla="*/ 0 h 2003"/>
                  <a:gd name="T48" fmla="*/ 0 w 3555"/>
                  <a:gd name="T49" fmla="*/ 0 h 2003"/>
                  <a:gd name="T50" fmla="*/ 0 w 3555"/>
                  <a:gd name="T51" fmla="*/ 0 h 2003"/>
                  <a:gd name="T52" fmla="*/ 0 w 3555"/>
                  <a:gd name="T53" fmla="*/ 0 h 2003"/>
                  <a:gd name="T54" fmla="*/ 0 w 3555"/>
                  <a:gd name="T55" fmla="*/ 0 h 2003"/>
                  <a:gd name="T56" fmla="*/ 0 w 3555"/>
                  <a:gd name="T57" fmla="*/ 0 h 2003"/>
                  <a:gd name="T58" fmla="*/ 0 w 3555"/>
                  <a:gd name="T59" fmla="*/ 0 h 2003"/>
                  <a:gd name="T60" fmla="*/ 0 w 3555"/>
                  <a:gd name="T61" fmla="*/ 0 h 2003"/>
                  <a:gd name="T62" fmla="*/ 0 w 3555"/>
                  <a:gd name="T63" fmla="*/ 0 h 2003"/>
                  <a:gd name="T64" fmla="*/ 0 w 3555"/>
                  <a:gd name="T65" fmla="*/ 0 h 2003"/>
                  <a:gd name="T66" fmla="*/ 0 w 3555"/>
                  <a:gd name="T67" fmla="*/ 0 h 2003"/>
                  <a:gd name="T68" fmla="*/ 0 w 3555"/>
                  <a:gd name="T69" fmla="*/ 0 h 2003"/>
                  <a:gd name="T70" fmla="*/ 0 w 3555"/>
                  <a:gd name="T71" fmla="*/ 0 h 2003"/>
                  <a:gd name="T72" fmla="*/ 0 w 3555"/>
                  <a:gd name="T73" fmla="*/ 0 h 2003"/>
                  <a:gd name="T74" fmla="*/ 0 w 3555"/>
                  <a:gd name="T75" fmla="*/ 0 h 2003"/>
                  <a:gd name="T76" fmla="*/ 0 w 3555"/>
                  <a:gd name="T77" fmla="*/ 0 h 2003"/>
                  <a:gd name="T78" fmla="*/ 0 w 3555"/>
                  <a:gd name="T79" fmla="*/ 0 h 2003"/>
                  <a:gd name="T80" fmla="*/ 0 w 3555"/>
                  <a:gd name="T81" fmla="*/ 0 h 2003"/>
                  <a:gd name="T82" fmla="*/ 0 w 3555"/>
                  <a:gd name="T83" fmla="*/ 0 h 2003"/>
                  <a:gd name="T84" fmla="*/ 0 w 3555"/>
                  <a:gd name="T85" fmla="*/ 0 h 2003"/>
                  <a:gd name="T86" fmla="*/ 0 w 3555"/>
                  <a:gd name="T87" fmla="*/ 0 h 2003"/>
                  <a:gd name="T88" fmla="*/ 0 w 3555"/>
                  <a:gd name="T89" fmla="*/ 0 h 2003"/>
                  <a:gd name="T90" fmla="*/ 0 w 3555"/>
                  <a:gd name="T91" fmla="*/ 0 h 2003"/>
                  <a:gd name="T92" fmla="*/ 0 w 3555"/>
                  <a:gd name="T93" fmla="*/ 0 h 2003"/>
                  <a:gd name="T94" fmla="*/ 0 w 3555"/>
                  <a:gd name="T95" fmla="*/ 0 h 2003"/>
                  <a:gd name="T96" fmla="*/ 0 w 3555"/>
                  <a:gd name="T97" fmla="*/ 0 h 2003"/>
                  <a:gd name="T98" fmla="*/ 0 w 3555"/>
                  <a:gd name="T99" fmla="*/ 0 h 2003"/>
                  <a:gd name="T100" fmla="*/ 0 w 3555"/>
                  <a:gd name="T101" fmla="*/ 0 h 2003"/>
                  <a:gd name="T102" fmla="*/ 0 w 3555"/>
                  <a:gd name="T103" fmla="*/ 0 h 2003"/>
                  <a:gd name="T104" fmla="*/ 0 w 3555"/>
                  <a:gd name="T105" fmla="*/ 0 h 2003"/>
                  <a:gd name="T106" fmla="*/ 0 w 3555"/>
                  <a:gd name="T107" fmla="*/ 0 h 2003"/>
                  <a:gd name="T108" fmla="*/ 0 w 3555"/>
                  <a:gd name="T109" fmla="*/ 0 h 2003"/>
                  <a:gd name="T110" fmla="*/ 0 w 3555"/>
                  <a:gd name="T111" fmla="*/ 0 h 2003"/>
                  <a:gd name="T112" fmla="*/ 0 w 3555"/>
                  <a:gd name="T113" fmla="*/ 0 h 2003"/>
                  <a:gd name="T114" fmla="*/ 0 w 3555"/>
                  <a:gd name="T115" fmla="*/ 0 h 2003"/>
                  <a:gd name="T116" fmla="*/ 0 w 3555"/>
                  <a:gd name="T117" fmla="*/ 0 h 2003"/>
                  <a:gd name="T118" fmla="*/ 0 w 3555"/>
                  <a:gd name="T119" fmla="*/ 0 h 20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55"/>
                  <a:gd name="T181" fmla="*/ 0 h 2003"/>
                  <a:gd name="T182" fmla="*/ 3555 w 3555"/>
                  <a:gd name="T183" fmla="*/ 2003 h 200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55" h="2003">
                    <a:moveTo>
                      <a:pt x="2541" y="12"/>
                    </a:moveTo>
                    <a:lnTo>
                      <a:pt x="2558" y="20"/>
                    </a:lnTo>
                    <a:lnTo>
                      <a:pt x="2604" y="45"/>
                    </a:lnTo>
                    <a:lnTo>
                      <a:pt x="2636" y="64"/>
                    </a:lnTo>
                    <a:lnTo>
                      <a:pt x="2674" y="86"/>
                    </a:lnTo>
                    <a:lnTo>
                      <a:pt x="2715" y="113"/>
                    </a:lnTo>
                    <a:lnTo>
                      <a:pt x="2761" y="142"/>
                    </a:lnTo>
                    <a:lnTo>
                      <a:pt x="2809" y="175"/>
                    </a:lnTo>
                    <a:lnTo>
                      <a:pt x="2859" y="212"/>
                    </a:lnTo>
                    <a:lnTo>
                      <a:pt x="2910" y="251"/>
                    </a:lnTo>
                    <a:lnTo>
                      <a:pt x="2962" y="293"/>
                    </a:lnTo>
                    <a:lnTo>
                      <a:pt x="2987" y="316"/>
                    </a:lnTo>
                    <a:lnTo>
                      <a:pt x="3013" y="339"/>
                    </a:lnTo>
                    <a:lnTo>
                      <a:pt x="3038" y="363"/>
                    </a:lnTo>
                    <a:lnTo>
                      <a:pt x="3064" y="387"/>
                    </a:lnTo>
                    <a:lnTo>
                      <a:pt x="3088" y="413"/>
                    </a:lnTo>
                    <a:lnTo>
                      <a:pt x="3113" y="438"/>
                    </a:lnTo>
                    <a:lnTo>
                      <a:pt x="3136" y="465"/>
                    </a:lnTo>
                    <a:lnTo>
                      <a:pt x="3160" y="492"/>
                    </a:lnTo>
                    <a:lnTo>
                      <a:pt x="3181" y="520"/>
                    </a:lnTo>
                    <a:lnTo>
                      <a:pt x="3202" y="550"/>
                    </a:lnTo>
                    <a:lnTo>
                      <a:pt x="3222" y="581"/>
                    </a:lnTo>
                    <a:lnTo>
                      <a:pt x="3241" y="613"/>
                    </a:lnTo>
                    <a:lnTo>
                      <a:pt x="3259" y="647"/>
                    </a:lnTo>
                    <a:lnTo>
                      <a:pt x="3276" y="681"/>
                    </a:lnTo>
                    <a:lnTo>
                      <a:pt x="3292" y="716"/>
                    </a:lnTo>
                    <a:lnTo>
                      <a:pt x="3308" y="753"/>
                    </a:lnTo>
                    <a:lnTo>
                      <a:pt x="3322" y="790"/>
                    </a:lnTo>
                    <a:lnTo>
                      <a:pt x="3335" y="826"/>
                    </a:lnTo>
                    <a:lnTo>
                      <a:pt x="3348" y="864"/>
                    </a:lnTo>
                    <a:lnTo>
                      <a:pt x="3360" y="902"/>
                    </a:lnTo>
                    <a:lnTo>
                      <a:pt x="3382" y="978"/>
                    </a:lnTo>
                    <a:lnTo>
                      <a:pt x="3401" y="1055"/>
                    </a:lnTo>
                    <a:lnTo>
                      <a:pt x="3419" y="1129"/>
                    </a:lnTo>
                    <a:lnTo>
                      <a:pt x="3435" y="1202"/>
                    </a:lnTo>
                    <a:lnTo>
                      <a:pt x="3448" y="1271"/>
                    </a:lnTo>
                    <a:lnTo>
                      <a:pt x="3461" y="1338"/>
                    </a:lnTo>
                    <a:lnTo>
                      <a:pt x="3473" y="1398"/>
                    </a:lnTo>
                    <a:lnTo>
                      <a:pt x="3483" y="1452"/>
                    </a:lnTo>
                    <a:lnTo>
                      <a:pt x="3493" y="1500"/>
                    </a:lnTo>
                    <a:lnTo>
                      <a:pt x="3503" y="1540"/>
                    </a:lnTo>
                    <a:lnTo>
                      <a:pt x="3512" y="1576"/>
                    </a:lnTo>
                    <a:lnTo>
                      <a:pt x="3520" y="1613"/>
                    </a:lnTo>
                    <a:lnTo>
                      <a:pt x="3527" y="1652"/>
                    </a:lnTo>
                    <a:lnTo>
                      <a:pt x="3532" y="1692"/>
                    </a:lnTo>
                    <a:lnTo>
                      <a:pt x="3537" y="1731"/>
                    </a:lnTo>
                    <a:lnTo>
                      <a:pt x="3541" y="1770"/>
                    </a:lnTo>
                    <a:lnTo>
                      <a:pt x="3545" y="1806"/>
                    </a:lnTo>
                    <a:lnTo>
                      <a:pt x="3547" y="1842"/>
                    </a:lnTo>
                    <a:lnTo>
                      <a:pt x="3551" y="1906"/>
                    </a:lnTo>
                    <a:lnTo>
                      <a:pt x="3554" y="1957"/>
                    </a:lnTo>
                    <a:lnTo>
                      <a:pt x="3555" y="1991"/>
                    </a:lnTo>
                    <a:lnTo>
                      <a:pt x="3555" y="2003"/>
                    </a:lnTo>
                    <a:lnTo>
                      <a:pt x="0" y="2003"/>
                    </a:lnTo>
                    <a:lnTo>
                      <a:pt x="2" y="1974"/>
                    </a:lnTo>
                    <a:lnTo>
                      <a:pt x="7" y="1891"/>
                    </a:lnTo>
                    <a:lnTo>
                      <a:pt x="11" y="1833"/>
                    </a:lnTo>
                    <a:lnTo>
                      <a:pt x="19" y="1766"/>
                    </a:lnTo>
                    <a:lnTo>
                      <a:pt x="28" y="1689"/>
                    </a:lnTo>
                    <a:lnTo>
                      <a:pt x="39" y="1606"/>
                    </a:lnTo>
                    <a:lnTo>
                      <a:pt x="46" y="1562"/>
                    </a:lnTo>
                    <a:lnTo>
                      <a:pt x="53" y="1517"/>
                    </a:lnTo>
                    <a:lnTo>
                      <a:pt x="61" y="1472"/>
                    </a:lnTo>
                    <a:lnTo>
                      <a:pt x="71" y="1424"/>
                    </a:lnTo>
                    <a:lnTo>
                      <a:pt x="81" y="1376"/>
                    </a:lnTo>
                    <a:lnTo>
                      <a:pt x="92" y="1328"/>
                    </a:lnTo>
                    <a:lnTo>
                      <a:pt x="103" y="1278"/>
                    </a:lnTo>
                    <a:lnTo>
                      <a:pt x="117" y="1229"/>
                    </a:lnTo>
                    <a:lnTo>
                      <a:pt x="130" y="1179"/>
                    </a:lnTo>
                    <a:lnTo>
                      <a:pt x="145" y="1128"/>
                    </a:lnTo>
                    <a:lnTo>
                      <a:pt x="160" y="1078"/>
                    </a:lnTo>
                    <a:lnTo>
                      <a:pt x="178" y="1028"/>
                    </a:lnTo>
                    <a:lnTo>
                      <a:pt x="196" y="979"/>
                    </a:lnTo>
                    <a:lnTo>
                      <a:pt x="216" y="930"/>
                    </a:lnTo>
                    <a:lnTo>
                      <a:pt x="236" y="882"/>
                    </a:lnTo>
                    <a:lnTo>
                      <a:pt x="258" y="835"/>
                    </a:lnTo>
                    <a:lnTo>
                      <a:pt x="292" y="766"/>
                    </a:lnTo>
                    <a:lnTo>
                      <a:pt x="328" y="699"/>
                    </a:lnTo>
                    <a:lnTo>
                      <a:pt x="362" y="635"/>
                    </a:lnTo>
                    <a:lnTo>
                      <a:pt x="398" y="574"/>
                    </a:lnTo>
                    <a:lnTo>
                      <a:pt x="434" y="517"/>
                    </a:lnTo>
                    <a:lnTo>
                      <a:pt x="470" y="462"/>
                    </a:lnTo>
                    <a:lnTo>
                      <a:pt x="506" y="410"/>
                    </a:lnTo>
                    <a:lnTo>
                      <a:pt x="543" y="361"/>
                    </a:lnTo>
                    <a:lnTo>
                      <a:pt x="562" y="337"/>
                    </a:lnTo>
                    <a:lnTo>
                      <a:pt x="581" y="315"/>
                    </a:lnTo>
                    <a:lnTo>
                      <a:pt x="600" y="293"/>
                    </a:lnTo>
                    <a:lnTo>
                      <a:pt x="619" y="272"/>
                    </a:lnTo>
                    <a:lnTo>
                      <a:pt x="638" y="251"/>
                    </a:lnTo>
                    <a:lnTo>
                      <a:pt x="657" y="232"/>
                    </a:lnTo>
                    <a:lnTo>
                      <a:pt x="677" y="214"/>
                    </a:lnTo>
                    <a:lnTo>
                      <a:pt x="696" y="195"/>
                    </a:lnTo>
                    <a:lnTo>
                      <a:pt x="717" y="178"/>
                    </a:lnTo>
                    <a:lnTo>
                      <a:pt x="736" y="162"/>
                    </a:lnTo>
                    <a:lnTo>
                      <a:pt x="756" y="146"/>
                    </a:lnTo>
                    <a:lnTo>
                      <a:pt x="777" y="131"/>
                    </a:lnTo>
                    <a:lnTo>
                      <a:pt x="797" y="118"/>
                    </a:lnTo>
                    <a:lnTo>
                      <a:pt x="818" y="104"/>
                    </a:lnTo>
                    <a:lnTo>
                      <a:pt x="838" y="91"/>
                    </a:lnTo>
                    <a:lnTo>
                      <a:pt x="859" y="80"/>
                    </a:lnTo>
                    <a:lnTo>
                      <a:pt x="883" y="69"/>
                    </a:lnTo>
                    <a:lnTo>
                      <a:pt x="915" y="60"/>
                    </a:lnTo>
                    <a:lnTo>
                      <a:pt x="952" y="50"/>
                    </a:lnTo>
                    <a:lnTo>
                      <a:pt x="995" y="42"/>
                    </a:lnTo>
                    <a:lnTo>
                      <a:pt x="1044" y="35"/>
                    </a:lnTo>
                    <a:lnTo>
                      <a:pt x="1097" y="29"/>
                    </a:lnTo>
                    <a:lnTo>
                      <a:pt x="1154" y="24"/>
                    </a:lnTo>
                    <a:lnTo>
                      <a:pt x="1216" y="19"/>
                    </a:lnTo>
                    <a:lnTo>
                      <a:pt x="1281" y="15"/>
                    </a:lnTo>
                    <a:lnTo>
                      <a:pt x="1348" y="11"/>
                    </a:lnTo>
                    <a:lnTo>
                      <a:pt x="1418" y="7"/>
                    </a:lnTo>
                    <a:lnTo>
                      <a:pt x="1489" y="5"/>
                    </a:lnTo>
                    <a:lnTo>
                      <a:pt x="1636" y="2"/>
                    </a:lnTo>
                    <a:lnTo>
                      <a:pt x="1784" y="0"/>
                    </a:lnTo>
                    <a:lnTo>
                      <a:pt x="1929" y="0"/>
                    </a:lnTo>
                    <a:lnTo>
                      <a:pt x="2068" y="1"/>
                    </a:lnTo>
                    <a:lnTo>
                      <a:pt x="2196" y="3"/>
                    </a:lnTo>
                    <a:lnTo>
                      <a:pt x="2310" y="5"/>
                    </a:lnTo>
                    <a:lnTo>
                      <a:pt x="2478" y="10"/>
                    </a:lnTo>
                    <a:lnTo>
                      <a:pt x="2541" y="12"/>
                    </a:lnTo>
                    <a:close/>
                  </a:path>
                </a:pathLst>
              </a:custGeom>
              <a:solidFill>
                <a:srgbClr val="6AC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4" name="Freeform 7"/>
              <p:cNvSpPr>
                <a:spLocks/>
              </p:cNvSpPr>
              <p:nvPr/>
            </p:nvSpPr>
            <p:spPr bwMode="auto">
              <a:xfrm>
                <a:off x="3381" y="859"/>
                <a:ext cx="65" cy="86"/>
              </a:xfrm>
              <a:custGeom>
                <a:avLst/>
                <a:gdLst>
                  <a:gd name="T0" fmla="*/ 0 w 962"/>
                  <a:gd name="T1" fmla="*/ 0 h 1282"/>
                  <a:gd name="T2" fmla="*/ 0 w 962"/>
                  <a:gd name="T3" fmla="*/ 0 h 1282"/>
                  <a:gd name="T4" fmla="*/ 0 w 962"/>
                  <a:gd name="T5" fmla="*/ 0 h 1282"/>
                  <a:gd name="T6" fmla="*/ 0 w 962"/>
                  <a:gd name="T7" fmla="*/ 0 h 1282"/>
                  <a:gd name="T8" fmla="*/ 0 w 962"/>
                  <a:gd name="T9" fmla="*/ 0 h 1282"/>
                  <a:gd name="T10" fmla="*/ 0 w 962"/>
                  <a:gd name="T11" fmla="*/ 0 h 1282"/>
                  <a:gd name="T12" fmla="*/ 0 w 962"/>
                  <a:gd name="T13" fmla="*/ 0 h 1282"/>
                  <a:gd name="T14" fmla="*/ 0 w 962"/>
                  <a:gd name="T15" fmla="*/ 0 h 1282"/>
                  <a:gd name="T16" fmla="*/ 0 w 962"/>
                  <a:gd name="T17" fmla="*/ 0 h 1282"/>
                  <a:gd name="T18" fmla="*/ 0 w 962"/>
                  <a:gd name="T19" fmla="*/ 0 h 1282"/>
                  <a:gd name="T20" fmla="*/ 0 w 962"/>
                  <a:gd name="T21" fmla="*/ 0 h 1282"/>
                  <a:gd name="T22" fmla="*/ 0 w 962"/>
                  <a:gd name="T23" fmla="*/ 0 h 1282"/>
                  <a:gd name="T24" fmla="*/ 0 w 962"/>
                  <a:gd name="T25" fmla="*/ 0 h 1282"/>
                  <a:gd name="T26" fmla="*/ 0 w 962"/>
                  <a:gd name="T27" fmla="*/ 0 h 1282"/>
                  <a:gd name="T28" fmla="*/ 0 w 962"/>
                  <a:gd name="T29" fmla="*/ 0 h 1282"/>
                  <a:gd name="T30" fmla="*/ 0 w 962"/>
                  <a:gd name="T31" fmla="*/ 0 h 1282"/>
                  <a:gd name="T32" fmla="*/ 0 w 962"/>
                  <a:gd name="T33" fmla="*/ 0 h 1282"/>
                  <a:gd name="T34" fmla="*/ 0 w 962"/>
                  <a:gd name="T35" fmla="*/ 0 h 1282"/>
                  <a:gd name="T36" fmla="*/ 0 w 962"/>
                  <a:gd name="T37" fmla="*/ 0 h 1282"/>
                  <a:gd name="T38" fmla="*/ 0 w 962"/>
                  <a:gd name="T39" fmla="*/ 0 h 1282"/>
                  <a:gd name="T40" fmla="*/ 0 w 962"/>
                  <a:gd name="T41" fmla="*/ 0 h 1282"/>
                  <a:gd name="T42" fmla="*/ 0 w 962"/>
                  <a:gd name="T43" fmla="*/ 0 h 1282"/>
                  <a:gd name="T44" fmla="*/ 0 w 962"/>
                  <a:gd name="T45" fmla="*/ 0 h 1282"/>
                  <a:gd name="T46" fmla="*/ 0 w 962"/>
                  <a:gd name="T47" fmla="*/ 0 h 1282"/>
                  <a:gd name="T48" fmla="*/ 0 w 962"/>
                  <a:gd name="T49" fmla="*/ 0 h 1282"/>
                  <a:gd name="T50" fmla="*/ 0 w 962"/>
                  <a:gd name="T51" fmla="*/ 0 h 1282"/>
                  <a:gd name="T52" fmla="*/ 0 w 962"/>
                  <a:gd name="T53" fmla="*/ 0 h 1282"/>
                  <a:gd name="T54" fmla="*/ 0 w 962"/>
                  <a:gd name="T55" fmla="*/ 0 h 1282"/>
                  <a:gd name="T56" fmla="*/ 0 w 962"/>
                  <a:gd name="T57" fmla="*/ 0 h 1282"/>
                  <a:gd name="T58" fmla="*/ 0 w 962"/>
                  <a:gd name="T59" fmla="*/ 0 h 1282"/>
                  <a:gd name="T60" fmla="*/ 0 w 962"/>
                  <a:gd name="T61" fmla="*/ 0 h 1282"/>
                  <a:gd name="T62" fmla="*/ 0 w 962"/>
                  <a:gd name="T63" fmla="*/ 0 h 1282"/>
                  <a:gd name="T64" fmla="*/ 0 w 962"/>
                  <a:gd name="T65" fmla="*/ 0 h 1282"/>
                  <a:gd name="T66" fmla="*/ 0 w 962"/>
                  <a:gd name="T67" fmla="*/ 0 h 1282"/>
                  <a:gd name="T68" fmla="*/ 0 w 962"/>
                  <a:gd name="T69" fmla="*/ 0 h 1282"/>
                  <a:gd name="T70" fmla="*/ 0 w 962"/>
                  <a:gd name="T71" fmla="*/ 0 h 1282"/>
                  <a:gd name="T72" fmla="*/ 0 w 962"/>
                  <a:gd name="T73" fmla="*/ 0 h 1282"/>
                  <a:gd name="T74" fmla="*/ 0 w 962"/>
                  <a:gd name="T75" fmla="*/ 0 h 1282"/>
                  <a:gd name="T76" fmla="*/ 0 w 962"/>
                  <a:gd name="T77" fmla="*/ 0 h 1282"/>
                  <a:gd name="T78" fmla="*/ 0 w 962"/>
                  <a:gd name="T79" fmla="*/ 0 h 1282"/>
                  <a:gd name="T80" fmla="*/ 0 w 962"/>
                  <a:gd name="T81" fmla="*/ 0 h 1282"/>
                  <a:gd name="T82" fmla="*/ 0 w 962"/>
                  <a:gd name="T83" fmla="*/ 0 h 1282"/>
                  <a:gd name="T84" fmla="*/ 0 w 962"/>
                  <a:gd name="T85" fmla="*/ 0 h 1282"/>
                  <a:gd name="T86" fmla="*/ 0 w 962"/>
                  <a:gd name="T87" fmla="*/ 0 h 1282"/>
                  <a:gd name="T88" fmla="*/ 0 w 962"/>
                  <a:gd name="T89" fmla="*/ 0 h 1282"/>
                  <a:gd name="T90" fmla="*/ 0 w 962"/>
                  <a:gd name="T91" fmla="*/ 0 h 1282"/>
                  <a:gd name="T92" fmla="*/ 0 w 962"/>
                  <a:gd name="T93" fmla="*/ 0 h 1282"/>
                  <a:gd name="T94" fmla="*/ 0 w 962"/>
                  <a:gd name="T95" fmla="*/ 0 h 1282"/>
                  <a:gd name="T96" fmla="*/ 0 w 962"/>
                  <a:gd name="T97" fmla="*/ 0 h 1282"/>
                  <a:gd name="T98" fmla="*/ 0 w 962"/>
                  <a:gd name="T99" fmla="*/ 0 h 1282"/>
                  <a:gd name="T100" fmla="*/ 0 w 962"/>
                  <a:gd name="T101" fmla="*/ 0 h 1282"/>
                  <a:gd name="T102" fmla="*/ 0 w 962"/>
                  <a:gd name="T103" fmla="*/ 0 h 1282"/>
                  <a:gd name="T104" fmla="*/ 0 w 962"/>
                  <a:gd name="T105" fmla="*/ 0 h 1282"/>
                  <a:gd name="T106" fmla="*/ 0 w 962"/>
                  <a:gd name="T107" fmla="*/ 0 h 1282"/>
                  <a:gd name="T108" fmla="*/ 0 w 962"/>
                  <a:gd name="T109" fmla="*/ 0 h 1282"/>
                  <a:gd name="T110" fmla="*/ 0 w 962"/>
                  <a:gd name="T111" fmla="*/ 0 h 1282"/>
                  <a:gd name="T112" fmla="*/ 0 w 962"/>
                  <a:gd name="T113" fmla="*/ 0 h 12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2"/>
                  <a:gd name="T172" fmla="*/ 0 h 1282"/>
                  <a:gd name="T173" fmla="*/ 962 w 962"/>
                  <a:gd name="T174" fmla="*/ 1282 h 12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2" h="1282">
                    <a:moveTo>
                      <a:pt x="910" y="819"/>
                    </a:moveTo>
                    <a:lnTo>
                      <a:pt x="902" y="788"/>
                    </a:lnTo>
                    <a:lnTo>
                      <a:pt x="894" y="754"/>
                    </a:lnTo>
                    <a:lnTo>
                      <a:pt x="887" y="714"/>
                    </a:lnTo>
                    <a:lnTo>
                      <a:pt x="878" y="671"/>
                    </a:lnTo>
                    <a:lnTo>
                      <a:pt x="859" y="574"/>
                    </a:lnTo>
                    <a:lnTo>
                      <a:pt x="838" y="466"/>
                    </a:lnTo>
                    <a:lnTo>
                      <a:pt x="826" y="408"/>
                    </a:lnTo>
                    <a:lnTo>
                      <a:pt x="813" y="351"/>
                    </a:lnTo>
                    <a:lnTo>
                      <a:pt x="798" y="292"/>
                    </a:lnTo>
                    <a:lnTo>
                      <a:pt x="782" y="233"/>
                    </a:lnTo>
                    <a:lnTo>
                      <a:pt x="765" y="174"/>
                    </a:lnTo>
                    <a:lnTo>
                      <a:pt x="745" y="114"/>
                    </a:lnTo>
                    <a:lnTo>
                      <a:pt x="724" y="56"/>
                    </a:lnTo>
                    <a:lnTo>
                      <a:pt x="700" y="0"/>
                    </a:lnTo>
                    <a:lnTo>
                      <a:pt x="673" y="5"/>
                    </a:lnTo>
                    <a:lnTo>
                      <a:pt x="643" y="10"/>
                    </a:lnTo>
                    <a:lnTo>
                      <a:pt x="613" y="17"/>
                    </a:lnTo>
                    <a:lnTo>
                      <a:pt x="581" y="25"/>
                    </a:lnTo>
                    <a:lnTo>
                      <a:pt x="549" y="34"/>
                    </a:lnTo>
                    <a:lnTo>
                      <a:pt x="517" y="43"/>
                    </a:lnTo>
                    <a:lnTo>
                      <a:pt x="485" y="54"/>
                    </a:lnTo>
                    <a:lnTo>
                      <a:pt x="453" y="66"/>
                    </a:lnTo>
                    <a:lnTo>
                      <a:pt x="423" y="80"/>
                    </a:lnTo>
                    <a:lnTo>
                      <a:pt x="393" y="94"/>
                    </a:lnTo>
                    <a:lnTo>
                      <a:pt x="365" y="109"/>
                    </a:lnTo>
                    <a:lnTo>
                      <a:pt x="338" y="127"/>
                    </a:lnTo>
                    <a:lnTo>
                      <a:pt x="325" y="136"/>
                    </a:lnTo>
                    <a:lnTo>
                      <a:pt x="313" y="146"/>
                    </a:lnTo>
                    <a:lnTo>
                      <a:pt x="301" y="156"/>
                    </a:lnTo>
                    <a:lnTo>
                      <a:pt x="290" y="167"/>
                    </a:lnTo>
                    <a:lnTo>
                      <a:pt x="279" y="177"/>
                    </a:lnTo>
                    <a:lnTo>
                      <a:pt x="270" y="188"/>
                    </a:lnTo>
                    <a:lnTo>
                      <a:pt x="260" y="200"/>
                    </a:lnTo>
                    <a:lnTo>
                      <a:pt x="251" y="211"/>
                    </a:lnTo>
                    <a:lnTo>
                      <a:pt x="201" y="286"/>
                    </a:lnTo>
                    <a:lnTo>
                      <a:pt x="154" y="352"/>
                    </a:lnTo>
                    <a:lnTo>
                      <a:pt x="111" y="412"/>
                    </a:lnTo>
                    <a:lnTo>
                      <a:pt x="75" y="461"/>
                    </a:lnTo>
                    <a:lnTo>
                      <a:pt x="43" y="501"/>
                    </a:lnTo>
                    <a:lnTo>
                      <a:pt x="20" y="531"/>
                    </a:lnTo>
                    <a:lnTo>
                      <a:pt x="5" y="549"/>
                    </a:lnTo>
                    <a:lnTo>
                      <a:pt x="0" y="556"/>
                    </a:lnTo>
                    <a:lnTo>
                      <a:pt x="30" y="1282"/>
                    </a:lnTo>
                    <a:lnTo>
                      <a:pt x="962" y="1282"/>
                    </a:lnTo>
                    <a:lnTo>
                      <a:pt x="962" y="1270"/>
                    </a:lnTo>
                    <a:lnTo>
                      <a:pt x="961" y="1236"/>
                    </a:lnTo>
                    <a:lnTo>
                      <a:pt x="958" y="1185"/>
                    </a:lnTo>
                    <a:lnTo>
                      <a:pt x="954" y="1121"/>
                    </a:lnTo>
                    <a:lnTo>
                      <a:pt x="952" y="1085"/>
                    </a:lnTo>
                    <a:lnTo>
                      <a:pt x="948" y="1049"/>
                    </a:lnTo>
                    <a:lnTo>
                      <a:pt x="944" y="1010"/>
                    </a:lnTo>
                    <a:lnTo>
                      <a:pt x="939" y="971"/>
                    </a:lnTo>
                    <a:lnTo>
                      <a:pt x="934" y="931"/>
                    </a:lnTo>
                    <a:lnTo>
                      <a:pt x="927" y="892"/>
                    </a:lnTo>
                    <a:lnTo>
                      <a:pt x="919" y="855"/>
                    </a:lnTo>
                    <a:lnTo>
                      <a:pt x="910" y="819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5" name="Freeform 8"/>
              <p:cNvSpPr>
                <a:spLocks/>
              </p:cNvSpPr>
              <p:nvPr/>
            </p:nvSpPr>
            <p:spPr bwMode="auto">
              <a:xfrm>
                <a:off x="3225" y="626"/>
                <a:ext cx="194" cy="207"/>
              </a:xfrm>
              <a:custGeom>
                <a:avLst/>
                <a:gdLst>
                  <a:gd name="T0" fmla="*/ 0 w 2914"/>
                  <a:gd name="T1" fmla="*/ 0 h 3101"/>
                  <a:gd name="T2" fmla="*/ 0 w 2914"/>
                  <a:gd name="T3" fmla="*/ 0 h 3101"/>
                  <a:gd name="T4" fmla="*/ 0 w 2914"/>
                  <a:gd name="T5" fmla="*/ 0 h 3101"/>
                  <a:gd name="T6" fmla="*/ 0 w 2914"/>
                  <a:gd name="T7" fmla="*/ 0 h 3101"/>
                  <a:gd name="T8" fmla="*/ 0 w 2914"/>
                  <a:gd name="T9" fmla="*/ 0 h 3101"/>
                  <a:gd name="T10" fmla="*/ 0 w 2914"/>
                  <a:gd name="T11" fmla="*/ 0 h 3101"/>
                  <a:gd name="T12" fmla="*/ 0 w 2914"/>
                  <a:gd name="T13" fmla="*/ 0 h 3101"/>
                  <a:gd name="T14" fmla="*/ 0 w 2914"/>
                  <a:gd name="T15" fmla="*/ 0 h 3101"/>
                  <a:gd name="T16" fmla="*/ 0 w 2914"/>
                  <a:gd name="T17" fmla="*/ 0 h 3101"/>
                  <a:gd name="T18" fmla="*/ 0 w 2914"/>
                  <a:gd name="T19" fmla="*/ 0 h 3101"/>
                  <a:gd name="T20" fmla="*/ 0 w 2914"/>
                  <a:gd name="T21" fmla="*/ 0 h 3101"/>
                  <a:gd name="T22" fmla="*/ 0 w 2914"/>
                  <a:gd name="T23" fmla="*/ 0 h 3101"/>
                  <a:gd name="T24" fmla="*/ 0 w 2914"/>
                  <a:gd name="T25" fmla="*/ 0 h 3101"/>
                  <a:gd name="T26" fmla="*/ 0 w 2914"/>
                  <a:gd name="T27" fmla="*/ 0 h 3101"/>
                  <a:gd name="T28" fmla="*/ 0 w 2914"/>
                  <a:gd name="T29" fmla="*/ 0 h 3101"/>
                  <a:gd name="T30" fmla="*/ 0 w 2914"/>
                  <a:gd name="T31" fmla="*/ 0 h 3101"/>
                  <a:gd name="T32" fmla="*/ 0 w 2914"/>
                  <a:gd name="T33" fmla="*/ 0 h 3101"/>
                  <a:gd name="T34" fmla="*/ 0 w 2914"/>
                  <a:gd name="T35" fmla="*/ 0 h 3101"/>
                  <a:gd name="T36" fmla="*/ 0 w 2914"/>
                  <a:gd name="T37" fmla="*/ 0 h 3101"/>
                  <a:gd name="T38" fmla="*/ 0 w 2914"/>
                  <a:gd name="T39" fmla="*/ 0 h 3101"/>
                  <a:gd name="T40" fmla="*/ 0 w 2914"/>
                  <a:gd name="T41" fmla="*/ 0 h 3101"/>
                  <a:gd name="T42" fmla="*/ 0 w 2914"/>
                  <a:gd name="T43" fmla="*/ 0 h 3101"/>
                  <a:gd name="T44" fmla="*/ 0 w 2914"/>
                  <a:gd name="T45" fmla="*/ 0 h 3101"/>
                  <a:gd name="T46" fmla="*/ 0 w 2914"/>
                  <a:gd name="T47" fmla="*/ 0 h 3101"/>
                  <a:gd name="T48" fmla="*/ 0 w 2914"/>
                  <a:gd name="T49" fmla="*/ 0 h 3101"/>
                  <a:gd name="T50" fmla="*/ 0 w 2914"/>
                  <a:gd name="T51" fmla="*/ 0 h 3101"/>
                  <a:gd name="T52" fmla="*/ 0 w 2914"/>
                  <a:gd name="T53" fmla="*/ 0 h 3101"/>
                  <a:gd name="T54" fmla="*/ 0 w 2914"/>
                  <a:gd name="T55" fmla="*/ 0 h 3101"/>
                  <a:gd name="T56" fmla="*/ 0 w 2914"/>
                  <a:gd name="T57" fmla="*/ 0 h 3101"/>
                  <a:gd name="T58" fmla="*/ 0 w 2914"/>
                  <a:gd name="T59" fmla="*/ 0 h 3101"/>
                  <a:gd name="T60" fmla="*/ 0 w 2914"/>
                  <a:gd name="T61" fmla="*/ 0 h 3101"/>
                  <a:gd name="T62" fmla="*/ 0 w 2914"/>
                  <a:gd name="T63" fmla="*/ 0 h 3101"/>
                  <a:gd name="T64" fmla="*/ 0 w 2914"/>
                  <a:gd name="T65" fmla="*/ 0 h 3101"/>
                  <a:gd name="T66" fmla="*/ 0 w 2914"/>
                  <a:gd name="T67" fmla="*/ 0 h 3101"/>
                  <a:gd name="T68" fmla="*/ 0 w 2914"/>
                  <a:gd name="T69" fmla="*/ 0 h 3101"/>
                  <a:gd name="T70" fmla="*/ 0 w 2914"/>
                  <a:gd name="T71" fmla="*/ 0 h 3101"/>
                  <a:gd name="T72" fmla="*/ 0 w 2914"/>
                  <a:gd name="T73" fmla="*/ 0 h 3101"/>
                  <a:gd name="T74" fmla="*/ 0 w 2914"/>
                  <a:gd name="T75" fmla="*/ 0 h 3101"/>
                  <a:gd name="T76" fmla="*/ 0 w 2914"/>
                  <a:gd name="T77" fmla="*/ 0 h 3101"/>
                  <a:gd name="T78" fmla="*/ 0 w 2914"/>
                  <a:gd name="T79" fmla="*/ 0 h 3101"/>
                  <a:gd name="T80" fmla="*/ 0 w 2914"/>
                  <a:gd name="T81" fmla="*/ 0 h 3101"/>
                  <a:gd name="T82" fmla="*/ 0 w 2914"/>
                  <a:gd name="T83" fmla="*/ 0 h 3101"/>
                  <a:gd name="T84" fmla="*/ 0 w 2914"/>
                  <a:gd name="T85" fmla="*/ 0 h 3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14"/>
                  <a:gd name="T130" fmla="*/ 0 h 3101"/>
                  <a:gd name="T131" fmla="*/ 2914 w 2914"/>
                  <a:gd name="T132" fmla="*/ 3101 h 3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14" h="3101">
                    <a:moveTo>
                      <a:pt x="1456" y="3101"/>
                    </a:moveTo>
                    <a:lnTo>
                      <a:pt x="1531" y="3099"/>
                    </a:lnTo>
                    <a:lnTo>
                      <a:pt x="1605" y="3093"/>
                    </a:lnTo>
                    <a:lnTo>
                      <a:pt x="1678" y="3083"/>
                    </a:lnTo>
                    <a:lnTo>
                      <a:pt x="1750" y="3069"/>
                    </a:lnTo>
                    <a:lnTo>
                      <a:pt x="1821" y="3052"/>
                    </a:lnTo>
                    <a:lnTo>
                      <a:pt x="1889" y="3032"/>
                    </a:lnTo>
                    <a:lnTo>
                      <a:pt x="1957" y="3008"/>
                    </a:lnTo>
                    <a:lnTo>
                      <a:pt x="2024" y="2982"/>
                    </a:lnTo>
                    <a:lnTo>
                      <a:pt x="2088" y="2952"/>
                    </a:lnTo>
                    <a:lnTo>
                      <a:pt x="2150" y="2919"/>
                    </a:lnTo>
                    <a:lnTo>
                      <a:pt x="2212" y="2884"/>
                    </a:lnTo>
                    <a:lnTo>
                      <a:pt x="2271" y="2845"/>
                    </a:lnTo>
                    <a:lnTo>
                      <a:pt x="2328" y="2804"/>
                    </a:lnTo>
                    <a:lnTo>
                      <a:pt x="2383" y="2760"/>
                    </a:lnTo>
                    <a:lnTo>
                      <a:pt x="2436" y="2713"/>
                    </a:lnTo>
                    <a:lnTo>
                      <a:pt x="2486" y="2664"/>
                    </a:lnTo>
                    <a:lnTo>
                      <a:pt x="2535" y="2613"/>
                    </a:lnTo>
                    <a:lnTo>
                      <a:pt x="2581" y="2560"/>
                    </a:lnTo>
                    <a:lnTo>
                      <a:pt x="2624" y="2504"/>
                    </a:lnTo>
                    <a:lnTo>
                      <a:pt x="2665" y="2446"/>
                    </a:lnTo>
                    <a:lnTo>
                      <a:pt x="2702" y="2386"/>
                    </a:lnTo>
                    <a:lnTo>
                      <a:pt x="2737" y="2324"/>
                    </a:lnTo>
                    <a:lnTo>
                      <a:pt x="2770" y="2261"/>
                    </a:lnTo>
                    <a:lnTo>
                      <a:pt x="2798" y="2196"/>
                    </a:lnTo>
                    <a:lnTo>
                      <a:pt x="2825" y="2128"/>
                    </a:lnTo>
                    <a:lnTo>
                      <a:pt x="2847" y="2060"/>
                    </a:lnTo>
                    <a:lnTo>
                      <a:pt x="2868" y="1989"/>
                    </a:lnTo>
                    <a:lnTo>
                      <a:pt x="2884" y="1918"/>
                    </a:lnTo>
                    <a:lnTo>
                      <a:pt x="2896" y="1845"/>
                    </a:lnTo>
                    <a:lnTo>
                      <a:pt x="2905" y="1771"/>
                    </a:lnTo>
                    <a:lnTo>
                      <a:pt x="2912" y="1695"/>
                    </a:lnTo>
                    <a:lnTo>
                      <a:pt x="2914" y="1620"/>
                    </a:lnTo>
                    <a:lnTo>
                      <a:pt x="2912" y="1543"/>
                    </a:lnTo>
                    <a:lnTo>
                      <a:pt x="2905" y="1467"/>
                    </a:lnTo>
                    <a:lnTo>
                      <a:pt x="2896" y="1391"/>
                    </a:lnTo>
                    <a:lnTo>
                      <a:pt x="2883" y="1315"/>
                    </a:lnTo>
                    <a:lnTo>
                      <a:pt x="2867" y="1240"/>
                    </a:lnTo>
                    <a:lnTo>
                      <a:pt x="2847" y="1166"/>
                    </a:lnTo>
                    <a:lnTo>
                      <a:pt x="2824" y="1093"/>
                    </a:lnTo>
                    <a:lnTo>
                      <a:pt x="2798" y="1021"/>
                    </a:lnTo>
                    <a:lnTo>
                      <a:pt x="2769" y="951"/>
                    </a:lnTo>
                    <a:lnTo>
                      <a:pt x="2736" y="882"/>
                    </a:lnTo>
                    <a:lnTo>
                      <a:pt x="2701" y="814"/>
                    </a:lnTo>
                    <a:lnTo>
                      <a:pt x="2663" y="748"/>
                    </a:lnTo>
                    <a:lnTo>
                      <a:pt x="2622" y="684"/>
                    </a:lnTo>
                    <a:lnTo>
                      <a:pt x="2579" y="621"/>
                    </a:lnTo>
                    <a:lnTo>
                      <a:pt x="2533" y="561"/>
                    </a:lnTo>
                    <a:lnTo>
                      <a:pt x="2484" y="503"/>
                    </a:lnTo>
                    <a:lnTo>
                      <a:pt x="2433" y="448"/>
                    </a:lnTo>
                    <a:lnTo>
                      <a:pt x="2380" y="395"/>
                    </a:lnTo>
                    <a:lnTo>
                      <a:pt x="2325" y="345"/>
                    </a:lnTo>
                    <a:lnTo>
                      <a:pt x="2268" y="298"/>
                    </a:lnTo>
                    <a:lnTo>
                      <a:pt x="2209" y="253"/>
                    </a:lnTo>
                    <a:lnTo>
                      <a:pt x="2147" y="212"/>
                    </a:lnTo>
                    <a:lnTo>
                      <a:pt x="2084" y="173"/>
                    </a:lnTo>
                    <a:lnTo>
                      <a:pt x="2020" y="138"/>
                    </a:lnTo>
                    <a:lnTo>
                      <a:pt x="1953" y="108"/>
                    </a:lnTo>
                    <a:lnTo>
                      <a:pt x="1886" y="80"/>
                    </a:lnTo>
                    <a:lnTo>
                      <a:pt x="1817" y="57"/>
                    </a:lnTo>
                    <a:lnTo>
                      <a:pt x="1746" y="37"/>
                    </a:lnTo>
                    <a:lnTo>
                      <a:pt x="1674" y="21"/>
                    </a:lnTo>
                    <a:lnTo>
                      <a:pt x="1601" y="10"/>
                    </a:lnTo>
                    <a:lnTo>
                      <a:pt x="1527" y="4"/>
                    </a:lnTo>
                    <a:lnTo>
                      <a:pt x="1452" y="0"/>
                    </a:lnTo>
                    <a:lnTo>
                      <a:pt x="1377" y="4"/>
                    </a:lnTo>
                    <a:lnTo>
                      <a:pt x="1303" y="10"/>
                    </a:lnTo>
                    <a:lnTo>
                      <a:pt x="1231" y="21"/>
                    </a:lnTo>
                    <a:lnTo>
                      <a:pt x="1158" y="37"/>
                    </a:lnTo>
                    <a:lnTo>
                      <a:pt x="1088" y="57"/>
                    </a:lnTo>
                    <a:lnTo>
                      <a:pt x="1020" y="80"/>
                    </a:lnTo>
                    <a:lnTo>
                      <a:pt x="952" y="108"/>
                    </a:lnTo>
                    <a:lnTo>
                      <a:pt x="886" y="138"/>
                    </a:lnTo>
                    <a:lnTo>
                      <a:pt x="822" y="173"/>
                    </a:lnTo>
                    <a:lnTo>
                      <a:pt x="758" y="212"/>
                    </a:lnTo>
                    <a:lnTo>
                      <a:pt x="698" y="253"/>
                    </a:lnTo>
                    <a:lnTo>
                      <a:pt x="639" y="298"/>
                    </a:lnTo>
                    <a:lnTo>
                      <a:pt x="582" y="345"/>
                    </a:lnTo>
                    <a:lnTo>
                      <a:pt x="528" y="395"/>
                    </a:lnTo>
                    <a:lnTo>
                      <a:pt x="475" y="448"/>
                    </a:lnTo>
                    <a:lnTo>
                      <a:pt x="425" y="503"/>
                    </a:lnTo>
                    <a:lnTo>
                      <a:pt x="377" y="561"/>
                    </a:lnTo>
                    <a:lnTo>
                      <a:pt x="331" y="621"/>
                    </a:lnTo>
                    <a:lnTo>
                      <a:pt x="288" y="684"/>
                    </a:lnTo>
                    <a:lnTo>
                      <a:pt x="247" y="748"/>
                    </a:lnTo>
                    <a:lnTo>
                      <a:pt x="209" y="814"/>
                    </a:lnTo>
                    <a:lnTo>
                      <a:pt x="175" y="882"/>
                    </a:lnTo>
                    <a:lnTo>
                      <a:pt x="143" y="951"/>
                    </a:lnTo>
                    <a:lnTo>
                      <a:pt x="113" y="1021"/>
                    </a:lnTo>
                    <a:lnTo>
                      <a:pt x="88" y="1093"/>
                    </a:lnTo>
                    <a:lnTo>
                      <a:pt x="64" y="1166"/>
                    </a:lnTo>
                    <a:lnTo>
                      <a:pt x="45" y="1240"/>
                    </a:lnTo>
                    <a:lnTo>
                      <a:pt x="29" y="1315"/>
                    </a:lnTo>
                    <a:lnTo>
                      <a:pt x="17" y="1391"/>
                    </a:lnTo>
                    <a:lnTo>
                      <a:pt x="7" y="1467"/>
                    </a:lnTo>
                    <a:lnTo>
                      <a:pt x="1" y="1543"/>
                    </a:lnTo>
                    <a:lnTo>
                      <a:pt x="0" y="1620"/>
                    </a:lnTo>
                    <a:lnTo>
                      <a:pt x="1" y="1696"/>
                    </a:lnTo>
                    <a:lnTo>
                      <a:pt x="5" y="1771"/>
                    </a:lnTo>
                    <a:lnTo>
                      <a:pt x="12" y="1845"/>
                    </a:lnTo>
                    <a:lnTo>
                      <a:pt x="23" y="1919"/>
                    </a:lnTo>
                    <a:lnTo>
                      <a:pt x="36" y="1990"/>
                    </a:lnTo>
                    <a:lnTo>
                      <a:pt x="51" y="2061"/>
                    </a:lnTo>
                    <a:lnTo>
                      <a:pt x="70" y="2130"/>
                    </a:lnTo>
                    <a:lnTo>
                      <a:pt x="92" y="2198"/>
                    </a:lnTo>
                    <a:lnTo>
                      <a:pt x="115" y="2263"/>
                    </a:lnTo>
                    <a:lnTo>
                      <a:pt x="143" y="2327"/>
                    </a:lnTo>
                    <a:lnTo>
                      <a:pt x="173" y="2389"/>
                    </a:lnTo>
                    <a:lnTo>
                      <a:pt x="206" y="2450"/>
                    </a:lnTo>
                    <a:lnTo>
                      <a:pt x="242" y="2509"/>
                    </a:lnTo>
                    <a:lnTo>
                      <a:pt x="280" y="2565"/>
                    </a:lnTo>
                    <a:lnTo>
                      <a:pt x="322" y="2618"/>
                    </a:lnTo>
                    <a:lnTo>
                      <a:pt x="366" y="2670"/>
                    </a:lnTo>
                    <a:lnTo>
                      <a:pt x="412" y="2719"/>
                    </a:lnTo>
                    <a:lnTo>
                      <a:pt x="462" y="2766"/>
                    </a:lnTo>
                    <a:lnTo>
                      <a:pt x="516" y="2810"/>
                    </a:lnTo>
                    <a:lnTo>
                      <a:pt x="572" y="2852"/>
                    </a:lnTo>
                    <a:lnTo>
                      <a:pt x="630" y="2891"/>
                    </a:lnTo>
                    <a:lnTo>
                      <a:pt x="691" y="2927"/>
                    </a:lnTo>
                    <a:lnTo>
                      <a:pt x="754" y="2959"/>
                    </a:lnTo>
                    <a:lnTo>
                      <a:pt x="822" y="2988"/>
                    </a:lnTo>
                    <a:lnTo>
                      <a:pt x="891" y="3014"/>
                    </a:lnTo>
                    <a:lnTo>
                      <a:pt x="964" y="3038"/>
                    </a:lnTo>
                    <a:lnTo>
                      <a:pt x="1039" y="3057"/>
                    </a:lnTo>
                    <a:lnTo>
                      <a:pt x="1117" y="3074"/>
                    </a:lnTo>
                    <a:lnTo>
                      <a:pt x="1197" y="3086"/>
                    </a:lnTo>
                    <a:lnTo>
                      <a:pt x="1281" y="3095"/>
                    </a:lnTo>
                    <a:lnTo>
                      <a:pt x="1368" y="3100"/>
                    </a:lnTo>
                    <a:lnTo>
                      <a:pt x="1456" y="3101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6" name="Freeform 9"/>
              <p:cNvSpPr>
                <a:spLocks/>
              </p:cNvSpPr>
              <p:nvPr/>
            </p:nvSpPr>
            <p:spPr bwMode="auto">
              <a:xfrm>
                <a:off x="3250" y="734"/>
                <a:ext cx="9" cy="20"/>
              </a:xfrm>
              <a:custGeom>
                <a:avLst/>
                <a:gdLst>
                  <a:gd name="T0" fmla="*/ 0 w 145"/>
                  <a:gd name="T1" fmla="*/ 0 h 292"/>
                  <a:gd name="T2" fmla="*/ 0 w 145"/>
                  <a:gd name="T3" fmla="*/ 0 h 292"/>
                  <a:gd name="T4" fmla="*/ 0 w 145"/>
                  <a:gd name="T5" fmla="*/ 0 h 292"/>
                  <a:gd name="T6" fmla="*/ 0 w 145"/>
                  <a:gd name="T7" fmla="*/ 0 h 292"/>
                  <a:gd name="T8" fmla="*/ 0 w 145"/>
                  <a:gd name="T9" fmla="*/ 0 h 292"/>
                  <a:gd name="T10" fmla="*/ 0 w 145"/>
                  <a:gd name="T11" fmla="*/ 0 h 292"/>
                  <a:gd name="T12" fmla="*/ 0 w 145"/>
                  <a:gd name="T13" fmla="*/ 0 h 292"/>
                  <a:gd name="T14" fmla="*/ 0 w 145"/>
                  <a:gd name="T15" fmla="*/ 0 h 292"/>
                  <a:gd name="T16" fmla="*/ 0 w 145"/>
                  <a:gd name="T17" fmla="*/ 0 h 292"/>
                  <a:gd name="T18" fmla="*/ 0 w 145"/>
                  <a:gd name="T19" fmla="*/ 0 h 292"/>
                  <a:gd name="T20" fmla="*/ 0 w 145"/>
                  <a:gd name="T21" fmla="*/ 0 h 292"/>
                  <a:gd name="T22" fmla="*/ 0 w 145"/>
                  <a:gd name="T23" fmla="*/ 0 h 292"/>
                  <a:gd name="T24" fmla="*/ 0 w 145"/>
                  <a:gd name="T25" fmla="*/ 0 h 292"/>
                  <a:gd name="T26" fmla="*/ 0 w 145"/>
                  <a:gd name="T27" fmla="*/ 0 h 292"/>
                  <a:gd name="T28" fmla="*/ 0 w 145"/>
                  <a:gd name="T29" fmla="*/ 0 h 292"/>
                  <a:gd name="T30" fmla="*/ 0 w 145"/>
                  <a:gd name="T31" fmla="*/ 0 h 292"/>
                  <a:gd name="T32" fmla="*/ 0 w 145"/>
                  <a:gd name="T33" fmla="*/ 0 h 292"/>
                  <a:gd name="T34" fmla="*/ 0 w 145"/>
                  <a:gd name="T35" fmla="*/ 0 h 292"/>
                  <a:gd name="T36" fmla="*/ 0 w 145"/>
                  <a:gd name="T37" fmla="*/ 0 h 292"/>
                  <a:gd name="T38" fmla="*/ 0 w 145"/>
                  <a:gd name="T39" fmla="*/ 0 h 292"/>
                  <a:gd name="T40" fmla="*/ 0 w 145"/>
                  <a:gd name="T41" fmla="*/ 0 h 292"/>
                  <a:gd name="T42" fmla="*/ 0 w 145"/>
                  <a:gd name="T43" fmla="*/ 0 h 292"/>
                  <a:gd name="T44" fmla="*/ 0 w 145"/>
                  <a:gd name="T45" fmla="*/ 0 h 292"/>
                  <a:gd name="T46" fmla="*/ 0 w 145"/>
                  <a:gd name="T47" fmla="*/ 0 h 292"/>
                  <a:gd name="T48" fmla="*/ 0 w 145"/>
                  <a:gd name="T49" fmla="*/ 0 h 292"/>
                  <a:gd name="T50" fmla="*/ 0 w 145"/>
                  <a:gd name="T51" fmla="*/ 0 h 292"/>
                  <a:gd name="T52" fmla="*/ 0 w 145"/>
                  <a:gd name="T53" fmla="*/ 0 h 292"/>
                  <a:gd name="T54" fmla="*/ 0 w 145"/>
                  <a:gd name="T55" fmla="*/ 0 h 292"/>
                  <a:gd name="T56" fmla="*/ 0 w 145"/>
                  <a:gd name="T57" fmla="*/ 0 h 292"/>
                  <a:gd name="T58" fmla="*/ 0 w 145"/>
                  <a:gd name="T59" fmla="*/ 0 h 292"/>
                  <a:gd name="T60" fmla="*/ 0 w 145"/>
                  <a:gd name="T61" fmla="*/ 0 h 292"/>
                  <a:gd name="T62" fmla="*/ 0 w 145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5"/>
                  <a:gd name="T97" fmla="*/ 0 h 292"/>
                  <a:gd name="T98" fmla="*/ 145 w 145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5" h="292">
                    <a:moveTo>
                      <a:pt x="72" y="292"/>
                    </a:moveTo>
                    <a:lnTo>
                      <a:pt x="80" y="291"/>
                    </a:lnTo>
                    <a:lnTo>
                      <a:pt x="87" y="289"/>
                    </a:lnTo>
                    <a:lnTo>
                      <a:pt x="93" y="284"/>
                    </a:lnTo>
                    <a:lnTo>
                      <a:pt x="101" y="279"/>
                    </a:lnTo>
                    <a:lnTo>
                      <a:pt x="107" y="273"/>
                    </a:lnTo>
                    <a:lnTo>
                      <a:pt x="113" y="266"/>
                    </a:lnTo>
                    <a:lnTo>
                      <a:pt x="119" y="258"/>
                    </a:lnTo>
                    <a:lnTo>
                      <a:pt x="124" y="249"/>
                    </a:lnTo>
                    <a:lnTo>
                      <a:pt x="128" y="239"/>
                    </a:lnTo>
                    <a:lnTo>
                      <a:pt x="132" y="227"/>
                    </a:lnTo>
                    <a:lnTo>
                      <a:pt x="136" y="215"/>
                    </a:lnTo>
                    <a:lnTo>
                      <a:pt x="139" y="202"/>
                    </a:lnTo>
                    <a:lnTo>
                      <a:pt x="141" y="188"/>
                    </a:lnTo>
                    <a:lnTo>
                      <a:pt x="143" y="175"/>
                    </a:lnTo>
                    <a:lnTo>
                      <a:pt x="144" y="160"/>
                    </a:lnTo>
                    <a:lnTo>
                      <a:pt x="145" y="146"/>
                    </a:lnTo>
                    <a:lnTo>
                      <a:pt x="144" y="130"/>
                    </a:lnTo>
                    <a:lnTo>
                      <a:pt x="143" y="116"/>
                    </a:lnTo>
                    <a:lnTo>
                      <a:pt x="141" y="102"/>
                    </a:lnTo>
                    <a:lnTo>
                      <a:pt x="139" y="88"/>
                    </a:lnTo>
                    <a:lnTo>
                      <a:pt x="136" y="76"/>
                    </a:lnTo>
                    <a:lnTo>
                      <a:pt x="132" y="64"/>
                    </a:lnTo>
                    <a:lnTo>
                      <a:pt x="128" y="53"/>
                    </a:lnTo>
                    <a:lnTo>
                      <a:pt x="124" y="42"/>
                    </a:lnTo>
                    <a:lnTo>
                      <a:pt x="119" y="33"/>
                    </a:lnTo>
                    <a:lnTo>
                      <a:pt x="113" y="24"/>
                    </a:lnTo>
                    <a:lnTo>
                      <a:pt x="107" y="17"/>
                    </a:lnTo>
                    <a:lnTo>
                      <a:pt x="101" y="11"/>
                    </a:lnTo>
                    <a:lnTo>
                      <a:pt x="93" y="7"/>
                    </a:lnTo>
                    <a:lnTo>
                      <a:pt x="87" y="3"/>
                    </a:lnTo>
                    <a:lnTo>
                      <a:pt x="80" y="1"/>
                    </a:lnTo>
                    <a:lnTo>
                      <a:pt x="72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1" y="7"/>
                    </a:lnTo>
                    <a:lnTo>
                      <a:pt x="44" y="11"/>
                    </a:lnTo>
                    <a:lnTo>
                      <a:pt x="37" y="17"/>
                    </a:lnTo>
                    <a:lnTo>
                      <a:pt x="31" y="24"/>
                    </a:lnTo>
                    <a:lnTo>
                      <a:pt x="26" y="33"/>
                    </a:lnTo>
                    <a:lnTo>
                      <a:pt x="21" y="42"/>
                    </a:lnTo>
                    <a:lnTo>
                      <a:pt x="16" y="53"/>
                    </a:lnTo>
                    <a:lnTo>
                      <a:pt x="12" y="64"/>
                    </a:lnTo>
                    <a:lnTo>
                      <a:pt x="9" y="76"/>
                    </a:lnTo>
                    <a:lnTo>
                      <a:pt x="6" y="88"/>
                    </a:lnTo>
                    <a:lnTo>
                      <a:pt x="3" y="102"/>
                    </a:lnTo>
                    <a:lnTo>
                      <a:pt x="1" y="116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0" y="160"/>
                    </a:lnTo>
                    <a:lnTo>
                      <a:pt x="1" y="175"/>
                    </a:lnTo>
                    <a:lnTo>
                      <a:pt x="3" y="188"/>
                    </a:lnTo>
                    <a:lnTo>
                      <a:pt x="6" y="202"/>
                    </a:lnTo>
                    <a:lnTo>
                      <a:pt x="9" y="215"/>
                    </a:lnTo>
                    <a:lnTo>
                      <a:pt x="12" y="227"/>
                    </a:lnTo>
                    <a:lnTo>
                      <a:pt x="16" y="239"/>
                    </a:lnTo>
                    <a:lnTo>
                      <a:pt x="21" y="249"/>
                    </a:lnTo>
                    <a:lnTo>
                      <a:pt x="26" y="258"/>
                    </a:lnTo>
                    <a:lnTo>
                      <a:pt x="31" y="266"/>
                    </a:lnTo>
                    <a:lnTo>
                      <a:pt x="37" y="273"/>
                    </a:lnTo>
                    <a:lnTo>
                      <a:pt x="44" y="279"/>
                    </a:lnTo>
                    <a:lnTo>
                      <a:pt x="51" y="284"/>
                    </a:lnTo>
                    <a:lnTo>
                      <a:pt x="58" y="289"/>
                    </a:lnTo>
                    <a:lnTo>
                      <a:pt x="65" y="291"/>
                    </a:lnTo>
                    <a:lnTo>
                      <a:pt x="72" y="292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7" name="Freeform 10"/>
              <p:cNvSpPr>
                <a:spLocks/>
              </p:cNvSpPr>
              <p:nvPr/>
            </p:nvSpPr>
            <p:spPr bwMode="auto">
              <a:xfrm>
                <a:off x="3327" y="745"/>
                <a:ext cx="10" cy="20"/>
              </a:xfrm>
              <a:custGeom>
                <a:avLst/>
                <a:gdLst>
                  <a:gd name="T0" fmla="*/ 0 w 146"/>
                  <a:gd name="T1" fmla="*/ 0 h 292"/>
                  <a:gd name="T2" fmla="*/ 0 w 146"/>
                  <a:gd name="T3" fmla="*/ 0 h 292"/>
                  <a:gd name="T4" fmla="*/ 0 w 146"/>
                  <a:gd name="T5" fmla="*/ 0 h 292"/>
                  <a:gd name="T6" fmla="*/ 0 w 146"/>
                  <a:gd name="T7" fmla="*/ 0 h 292"/>
                  <a:gd name="T8" fmla="*/ 0 w 146"/>
                  <a:gd name="T9" fmla="*/ 0 h 292"/>
                  <a:gd name="T10" fmla="*/ 0 w 146"/>
                  <a:gd name="T11" fmla="*/ 0 h 292"/>
                  <a:gd name="T12" fmla="*/ 0 w 146"/>
                  <a:gd name="T13" fmla="*/ 0 h 292"/>
                  <a:gd name="T14" fmla="*/ 0 w 146"/>
                  <a:gd name="T15" fmla="*/ 0 h 292"/>
                  <a:gd name="T16" fmla="*/ 0 w 146"/>
                  <a:gd name="T17" fmla="*/ 0 h 292"/>
                  <a:gd name="T18" fmla="*/ 0 w 146"/>
                  <a:gd name="T19" fmla="*/ 0 h 292"/>
                  <a:gd name="T20" fmla="*/ 0 w 146"/>
                  <a:gd name="T21" fmla="*/ 0 h 292"/>
                  <a:gd name="T22" fmla="*/ 0 w 146"/>
                  <a:gd name="T23" fmla="*/ 0 h 292"/>
                  <a:gd name="T24" fmla="*/ 0 w 146"/>
                  <a:gd name="T25" fmla="*/ 0 h 292"/>
                  <a:gd name="T26" fmla="*/ 0 w 146"/>
                  <a:gd name="T27" fmla="*/ 0 h 292"/>
                  <a:gd name="T28" fmla="*/ 0 w 146"/>
                  <a:gd name="T29" fmla="*/ 0 h 292"/>
                  <a:gd name="T30" fmla="*/ 0 w 146"/>
                  <a:gd name="T31" fmla="*/ 0 h 292"/>
                  <a:gd name="T32" fmla="*/ 0 w 146"/>
                  <a:gd name="T33" fmla="*/ 0 h 292"/>
                  <a:gd name="T34" fmla="*/ 0 w 146"/>
                  <a:gd name="T35" fmla="*/ 0 h 292"/>
                  <a:gd name="T36" fmla="*/ 0 w 146"/>
                  <a:gd name="T37" fmla="*/ 0 h 292"/>
                  <a:gd name="T38" fmla="*/ 0 w 146"/>
                  <a:gd name="T39" fmla="*/ 0 h 292"/>
                  <a:gd name="T40" fmla="*/ 0 w 146"/>
                  <a:gd name="T41" fmla="*/ 0 h 292"/>
                  <a:gd name="T42" fmla="*/ 0 w 146"/>
                  <a:gd name="T43" fmla="*/ 0 h 292"/>
                  <a:gd name="T44" fmla="*/ 0 w 146"/>
                  <a:gd name="T45" fmla="*/ 0 h 292"/>
                  <a:gd name="T46" fmla="*/ 0 w 146"/>
                  <a:gd name="T47" fmla="*/ 0 h 292"/>
                  <a:gd name="T48" fmla="*/ 0 w 146"/>
                  <a:gd name="T49" fmla="*/ 0 h 292"/>
                  <a:gd name="T50" fmla="*/ 0 w 146"/>
                  <a:gd name="T51" fmla="*/ 0 h 292"/>
                  <a:gd name="T52" fmla="*/ 0 w 146"/>
                  <a:gd name="T53" fmla="*/ 0 h 292"/>
                  <a:gd name="T54" fmla="*/ 0 w 146"/>
                  <a:gd name="T55" fmla="*/ 0 h 292"/>
                  <a:gd name="T56" fmla="*/ 0 w 146"/>
                  <a:gd name="T57" fmla="*/ 0 h 292"/>
                  <a:gd name="T58" fmla="*/ 0 w 146"/>
                  <a:gd name="T59" fmla="*/ 0 h 292"/>
                  <a:gd name="T60" fmla="*/ 0 w 146"/>
                  <a:gd name="T61" fmla="*/ 0 h 292"/>
                  <a:gd name="T62" fmla="*/ 0 w 14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6"/>
                  <a:gd name="T97" fmla="*/ 0 h 292"/>
                  <a:gd name="T98" fmla="*/ 146 w 14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6" h="292">
                    <a:moveTo>
                      <a:pt x="72" y="292"/>
                    </a:moveTo>
                    <a:lnTo>
                      <a:pt x="81" y="291"/>
                    </a:lnTo>
                    <a:lnTo>
                      <a:pt x="88" y="289"/>
                    </a:lnTo>
                    <a:lnTo>
                      <a:pt x="94" y="285"/>
                    </a:lnTo>
                    <a:lnTo>
                      <a:pt x="101" y="281"/>
                    </a:lnTo>
                    <a:lnTo>
                      <a:pt x="107" y="275"/>
                    </a:lnTo>
                    <a:lnTo>
                      <a:pt x="113" y="267"/>
                    </a:lnTo>
                    <a:lnTo>
                      <a:pt x="119" y="258"/>
                    </a:lnTo>
                    <a:lnTo>
                      <a:pt x="124" y="249"/>
                    </a:lnTo>
                    <a:lnTo>
                      <a:pt x="129" y="239"/>
                    </a:lnTo>
                    <a:lnTo>
                      <a:pt x="133" y="228"/>
                    </a:lnTo>
                    <a:lnTo>
                      <a:pt x="137" y="216"/>
                    </a:lnTo>
                    <a:lnTo>
                      <a:pt x="140" y="203"/>
                    </a:lnTo>
                    <a:lnTo>
                      <a:pt x="142" y="190"/>
                    </a:lnTo>
                    <a:lnTo>
                      <a:pt x="144" y="176"/>
                    </a:lnTo>
                    <a:lnTo>
                      <a:pt x="145" y="161"/>
                    </a:lnTo>
                    <a:lnTo>
                      <a:pt x="146" y="146"/>
                    </a:lnTo>
                    <a:lnTo>
                      <a:pt x="145" y="131"/>
                    </a:lnTo>
                    <a:lnTo>
                      <a:pt x="144" y="117"/>
                    </a:lnTo>
                    <a:lnTo>
                      <a:pt x="142" y="103"/>
                    </a:lnTo>
                    <a:lnTo>
                      <a:pt x="140" y="89"/>
                    </a:lnTo>
                    <a:lnTo>
                      <a:pt x="137" y="77"/>
                    </a:lnTo>
                    <a:lnTo>
                      <a:pt x="133" y="64"/>
                    </a:lnTo>
                    <a:lnTo>
                      <a:pt x="129" y="53"/>
                    </a:lnTo>
                    <a:lnTo>
                      <a:pt x="124" y="43"/>
                    </a:lnTo>
                    <a:lnTo>
                      <a:pt x="119" y="34"/>
                    </a:lnTo>
                    <a:lnTo>
                      <a:pt x="113" y="26"/>
                    </a:lnTo>
                    <a:lnTo>
                      <a:pt x="107" y="19"/>
                    </a:lnTo>
                    <a:lnTo>
                      <a:pt x="101" y="12"/>
                    </a:lnTo>
                    <a:lnTo>
                      <a:pt x="94" y="7"/>
                    </a:lnTo>
                    <a:lnTo>
                      <a:pt x="88" y="3"/>
                    </a:lnTo>
                    <a:lnTo>
                      <a:pt x="81" y="1"/>
                    </a:lnTo>
                    <a:lnTo>
                      <a:pt x="72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1" y="7"/>
                    </a:lnTo>
                    <a:lnTo>
                      <a:pt x="44" y="12"/>
                    </a:lnTo>
                    <a:lnTo>
                      <a:pt x="38" y="19"/>
                    </a:lnTo>
                    <a:lnTo>
                      <a:pt x="32" y="26"/>
                    </a:lnTo>
                    <a:lnTo>
                      <a:pt x="26" y="34"/>
                    </a:lnTo>
                    <a:lnTo>
                      <a:pt x="21" y="43"/>
                    </a:lnTo>
                    <a:lnTo>
                      <a:pt x="16" y="53"/>
                    </a:lnTo>
                    <a:lnTo>
                      <a:pt x="12" y="64"/>
                    </a:lnTo>
                    <a:lnTo>
                      <a:pt x="8" y="77"/>
                    </a:lnTo>
                    <a:lnTo>
                      <a:pt x="5" y="89"/>
                    </a:lnTo>
                    <a:lnTo>
                      <a:pt x="3" y="103"/>
                    </a:lnTo>
                    <a:lnTo>
                      <a:pt x="1" y="117"/>
                    </a:lnTo>
                    <a:lnTo>
                      <a:pt x="0" y="131"/>
                    </a:lnTo>
                    <a:lnTo>
                      <a:pt x="0" y="146"/>
                    </a:lnTo>
                    <a:lnTo>
                      <a:pt x="0" y="161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5" y="203"/>
                    </a:lnTo>
                    <a:lnTo>
                      <a:pt x="8" y="216"/>
                    </a:lnTo>
                    <a:lnTo>
                      <a:pt x="12" y="228"/>
                    </a:lnTo>
                    <a:lnTo>
                      <a:pt x="16" y="239"/>
                    </a:lnTo>
                    <a:lnTo>
                      <a:pt x="21" y="249"/>
                    </a:lnTo>
                    <a:lnTo>
                      <a:pt x="26" y="258"/>
                    </a:lnTo>
                    <a:lnTo>
                      <a:pt x="32" y="267"/>
                    </a:lnTo>
                    <a:lnTo>
                      <a:pt x="38" y="275"/>
                    </a:lnTo>
                    <a:lnTo>
                      <a:pt x="44" y="281"/>
                    </a:lnTo>
                    <a:lnTo>
                      <a:pt x="51" y="285"/>
                    </a:lnTo>
                    <a:lnTo>
                      <a:pt x="58" y="289"/>
                    </a:lnTo>
                    <a:lnTo>
                      <a:pt x="65" y="291"/>
                    </a:lnTo>
                    <a:lnTo>
                      <a:pt x="72" y="292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8" name="Freeform 11"/>
              <p:cNvSpPr>
                <a:spLocks/>
              </p:cNvSpPr>
              <p:nvPr/>
            </p:nvSpPr>
            <p:spPr bwMode="auto">
              <a:xfrm>
                <a:off x="3192" y="600"/>
                <a:ext cx="277" cy="162"/>
              </a:xfrm>
              <a:custGeom>
                <a:avLst/>
                <a:gdLst>
                  <a:gd name="T0" fmla="*/ 0 w 4154"/>
                  <a:gd name="T1" fmla="*/ 0 h 2443"/>
                  <a:gd name="T2" fmla="*/ 0 w 4154"/>
                  <a:gd name="T3" fmla="*/ 0 h 2443"/>
                  <a:gd name="T4" fmla="*/ 0 w 4154"/>
                  <a:gd name="T5" fmla="*/ 0 h 2443"/>
                  <a:gd name="T6" fmla="*/ 0 w 4154"/>
                  <a:gd name="T7" fmla="*/ 0 h 2443"/>
                  <a:gd name="T8" fmla="*/ 0 w 4154"/>
                  <a:gd name="T9" fmla="*/ 0 h 2443"/>
                  <a:gd name="T10" fmla="*/ 0 w 4154"/>
                  <a:gd name="T11" fmla="*/ 0 h 2443"/>
                  <a:gd name="T12" fmla="*/ 0 w 4154"/>
                  <a:gd name="T13" fmla="*/ 0 h 2443"/>
                  <a:gd name="T14" fmla="*/ 0 w 4154"/>
                  <a:gd name="T15" fmla="*/ 0 h 2443"/>
                  <a:gd name="T16" fmla="*/ 0 w 4154"/>
                  <a:gd name="T17" fmla="*/ 0 h 2443"/>
                  <a:gd name="T18" fmla="*/ 0 w 4154"/>
                  <a:gd name="T19" fmla="*/ 0 h 2443"/>
                  <a:gd name="T20" fmla="*/ 0 w 4154"/>
                  <a:gd name="T21" fmla="*/ 0 h 2443"/>
                  <a:gd name="T22" fmla="*/ 0 w 4154"/>
                  <a:gd name="T23" fmla="*/ 0 h 2443"/>
                  <a:gd name="T24" fmla="*/ 0 w 4154"/>
                  <a:gd name="T25" fmla="*/ 0 h 2443"/>
                  <a:gd name="T26" fmla="*/ 0 w 4154"/>
                  <a:gd name="T27" fmla="*/ 0 h 2443"/>
                  <a:gd name="T28" fmla="*/ 0 w 4154"/>
                  <a:gd name="T29" fmla="*/ 0 h 2443"/>
                  <a:gd name="T30" fmla="*/ 0 w 4154"/>
                  <a:gd name="T31" fmla="*/ 0 h 2443"/>
                  <a:gd name="T32" fmla="*/ 0 w 4154"/>
                  <a:gd name="T33" fmla="*/ 0 h 2443"/>
                  <a:gd name="T34" fmla="*/ 0 w 4154"/>
                  <a:gd name="T35" fmla="*/ 0 h 2443"/>
                  <a:gd name="T36" fmla="*/ 0 w 4154"/>
                  <a:gd name="T37" fmla="*/ 0 h 2443"/>
                  <a:gd name="T38" fmla="*/ 0 w 4154"/>
                  <a:gd name="T39" fmla="*/ 0 h 2443"/>
                  <a:gd name="T40" fmla="*/ 0 w 4154"/>
                  <a:gd name="T41" fmla="*/ 0 h 2443"/>
                  <a:gd name="T42" fmla="*/ 0 w 4154"/>
                  <a:gd name="T43" fmla="*/ 0 h 2443"/>
                  <a:gd name="T44" fmla="*/ 0 w 4154"/>
                  <a:gd name="T45" fmla="*/ 0 h 2443"/>
                  <a:gd name="T46" fmla="*/ 0 w 4154"/>
                  <a:gd name="T47" fmla="*/ 0 h 2443"/>
                  <a:gd name="T48" fmla="*/ 0 w 4154"/>
                  <a:gd name="T49" fmla="*/ 0 h 2443"/>
                  <a:gd name="T50" fmla="*/ 0 w 4154"/>
                  <a:gd name="T51" fmla="*/ 0 h 2443"/>
                  <a:gd name="T52" fmla="*/ 0 w 4154"/>
                  <a:gd name="T53" fmla="*/ 0 h 2443"/>
                  <a:gd name="T54" fmla="*/ 0 w 4154"/>
                  <a:gd name="T55" fmla="*/ 0 h 2443"/>
                  <a:gd name="T56" fmla="*/ 0 w 4154"/>
                  <a:gd name="T57" fmla="*/ 0 h 2443"/>
                  <a:gd name="T58" fmla="*/ 0 w 4154"/>
                  <a:gd name="T59" fmla="*/ 0 h 2443"/>
                  <a:gd name="T60" fmla="*/ 0 w 4154"/>
                  <a:gd name="T61" fmla="*/ 0 h 2443"/>
                  <a:gd name="T62" fmla="*/ 0 w 4154"/>
                  <a:gd name="T63" fmla="*/ 0 h 2443"/>
                  <a:gd name="T64" fmla="*/ 0 w 4154"/>
                  <a:gd name="T65" fmla="*/ 0 h 2443"/>
                  <a:gd name="T66" fmla="*/ 0 w 4154"/>
                  <a:gd name="T67" fmla="*/ 0 h 2443"/>
                  <a:gd name="T68" fmla="*/ 0 w 4154"/>
                  <a:gd name="T69" fmla="*/ 0 h 2443"/>
                  <a:gd name="T70" fmla="*/ 0 w 4154"/>
                  <a:gd name="T71" fmla="*/ 0 h 2443"/>
                  <a:gd name="T72" fmla="*/ 0 w 4154"/>
                  <a:gd name="T73" fmla="*/ 0 h 2443"/>
                  <a:gd name="T74" fmla="*/ 0 w 4154"/>
                  <a:gd name="T75" fmla="*/ 0 h 2443"/>
                  <a:gd name="T76" fmla="*/ 0 w 4154"/>
                  <a:gd name="T77" fmla="*/ 0 h 2443"/>
                  <a:gd name="T78" fmla="*/ 0 w 4154"/>
                  <a:gd name="T79" fmla="*/ 0 h 2443"/>
                  <a:gd name="T80" fmla="*/ 0 w 4154"/>
                  <a:gd name="T81" fmla="*/ 0 h 2443"/>
                  <a:gd name="T82" fmla="*/ 0 w 4154"/>
                  <a:gd name="T83" fmla="*/ 0 h 2443"/>
                  <a:gd name="T84" fmla="*/ 0 w 4154"/>
                  <a:gd name="T85" fmla="*/ 0 h 2443"/>
                  <a:gd name="T86" fmla="*/ 0 w 4154"/>
                  <a:gd name="T87" fmla="*/ 0 h 2443"/>
                  <a:gd name="T88" fmla="*/ 0 w 4154"/>
                  <a:gd name="T89" fmla="*/ 0 h 2443"/>
                  <a:gd name="T90" fmla="*/ 0 w 4154"/>
                  <a:gd name="T91" fmla="*/ 0 h 2443"/>
                  <a:gd name="T92" fmla="*/ 0 w 4154"/>
                  <a:gd name="T93" fmla="*/ 0 h 2443"/>
                  <a:gd name="T94" fmla="*/ 0 w 4154"/>
                  <a:gd name="T95" fmla="*/ 0 h 2443"/>
                  <a:gd name="T96" fmla="*/ 0 w 4154"/>
                  <a:gd name="T97" fmla="*/ 0 h 2443"/>
                  <a:gd name="T98" fmla="*/ 0 w 4154"/>
                  <a:gd name="T99" fmla="*/ 0 h 2443"/>
                  <a:gd name="T100" fmla="*/ 0 w 4154"/>
                  <a:gd name="T101" fmla="*/ 0 h 2443"/>
                  <a:gd name="T102" fmla="*/ 0 w 4154"/>
                  <a:gd name="T103" fmla="*/ 0 h 2443"/>
                  <a:gd name="T104" fmla="*/ 0 w 4154"/>
                  <a:gd name="T105" fmla="*/ 0 h 2443"/>
                  <a:gd name="T106" fmla="*/ 0 w 4154"/>
                  <a:gd name="T107" fmla="*/ 0 h 2443"/>
                  <a:gd name="T108" fmla="*/ 0 w 4154"/>
                  <a:gd name="T109" fmla="*/ 0 h 2443"/>
                  <a:gd name="T110" fmla="*/ 0 w 4154"/>
                  <a:gd name="T111" fmla="*/ 0 h 2443"/>
                  <a:gd name="T112" fmla="*/ 0 w 4154"/>
                  <a:gd name="T113" fmla="*/ 0 h 2443"/>
                  <a:gd name="T114" fmla="*/ 0 w 4154"/>
                  <a:gd name="T115" fmla="*/ 0 h 24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54"/>
                  <a:gd name="T175" fmla="*/ 0 h 2443"/>
                  <a:gd name="T176" fmla="*/ 4154 w 4154"/>
                  <a:gd name="T177" fmla="*/ 2443 h 244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54" h="2443">
                    <a:moveTo>
                      <a:pt x="1269" y="643"/>
                    </a:moveTo>
                    <a:lnTo>
                      <a:pt x="1272" y="651"/>
                    </a:lnTo>
                    <a:lnTo>
                      <a:pt x="1283" y="671"/>
                    </a:lnTo>
                    <a:lnTo>
                      <a:pt x="1302" y="705"/>
                    </a:lnTo>
                    <a:lnTo>
                      <a:pt x="1331" y="751"/>
                    </a:lnTo>
                    <a:lnTo>
                      <a:pt x="1349" y="778"/>
                    </a:lnTo>
                    <a:lnTo>
                      <a:pt x="1370" y="808"/>
                    </a:lnTo>
                    <a:lnTo>
                      <a:pt x="1394" y="840"/>
                    </a:lnTo>
                    <a:lnTo>
                      <a:pt x="1421" y="875"/>
                    </a:lnTo>
                    <a:lnTo>
                      <a:pt x="1450" y="913"/>
                    </a:lnTo>
                    <a:lnTo>
                      <a:pt x="1484" y="952"/>
                    </a:lnTo>
                    <a:lnTo>
                      <a:pt x="1521" y="995"/>
                    </a:lnTo>
                    <a:lnTo>
                      <a:pt x="1560" y="1039"/>
                    </a:lnTo>
                    <a:lnTo>
                      <a:pt x="1601" y="1081"/>
                    </a:lnTo>
                    <a:lnTo>
                      <a:pt x="1641" y="1120"/>
                    </a:lnTo>
                    <a:lnTo>
                      <a:pt x="1680" y="1155"/>
                    </a:lnTo>
                    <a:lnTo>
                      <a:pt x="1717" y="1186"/>
                    </a:lnTo>
                    <a:lnTo>
                      <a:pt x="1750" y="1212"/>
                    </a:lnTo>
                    <a:lnTo>
                      <a:pt x="1783" y="1237"/>
                    </a:lnTo>
                    <a:lnTo>
                      <a:pt x="1813" y="1257"/>
                    </a:lnTo>
                    <a:lnTo>
                      <a:pt x="1841" y="1274"/>
                    </a:lnTo>
                    <a:lnTo>
                      <a:pt x="1867" y="1289"/>
                    </a:lnTo>
                    <a:lnTo>
                      <a:pt x="1889" y="1301"/>
                    </a:lnTo>
                    <a:lnTo>
                      <a:pt x="1908" y="1311"/>
                    </a:lnTo>
                    <a:lnTo>
                      <a:pt x="1925" y="1318"/>
                    </a:lnTo>
                    <a:lnTo>
                      <a:pt x="1947" y="1327"/>
                    </a:lnTo>
                    <a:lnTo>
                      <a:pt x="1955" y="1331"/>
                    </a:lnTo>
                    <a:lnTo>
                      <a:pt x="1948" y="1320"/>
                    </a:lnTo>
                    <a:lnTo>
                      <a:pt x="1931" y="1294"/>
                    </a:lnTo>
                    <a:lnTo>
                      <a:pt x="1904" y="1253"/>
                    </a:lnTo>
                    <a:lnTo>
                      <a:pt x="1874" y="1204"/>
                    </a:lnTo>
                    <a:lnTo>
                      <a:pt x="1841" y="1148"/>
                    </a:lnTo>
                    <a:lnTo>
                      <a:pt x="1810" y="1092"/>
                    </a:lnTo>
                    <a:lnTo>
                      <a:pt x="1796" y="1063"/>
                    </a:lnTo>
                    <a:lnTo>
                      <a:pt x="1784" y="1036"/>
                    </a:lnTo>
                    <a:lnTo>
                      <a:pt x="1774" y="1010"/>
                    </a:lnTo>
                    <a:lnTo>
                      <a:pt x="1767" y="986"/>
                    </a:lnTo>
                    <a:lnTo>
                      <a:pt x="1760" y="963"/>
                    </a:lnTo>
                    <a:lnTo>
                      <a:pt x="1755" y="936"/>
                    </a:lnTo>
                    <a:lnTo>
                      <a:pt x="1752" y="907"/>
                    </a:lnTo>
                    <a:lnTo>
                      <a:pt x="1749" y="877"/>
                    </a:lnTo>
                    <a:lnTo>
                      <a:pt x="1747" y="846"/>
                    </a:lnTo>
                    <a:lnTo>
                      <a:pt x="1746" y="814"/>
                    </a:lnTo>
                    <a:lnTo>
                      <a:pt x="1745" y="783"/>
                    </a:lnTo>
                    <a:lnTo>
                      <a:pt x="1745" y="753"/>
                    </a:lnTo>
                    <a:lnTo>
                      <a:pt x="1745" y="697"/>
                    </a:lnTo>
                    <a:lnTo>
                      <a:pt x="1747" y="651"/>
                    </a:lnTo>
                    <a:lnTo>
                      <a:pt x="1748" y="620"/>
                    </a:lnTo>
                    <a:lnTo>
                      <a:pt x="1749" y="609"/>
                    </a:lnTo>
                    <a:lnTo>
                      <a:pt x="1753" y="627"/>
                    </a:lnTo>
                    <a:lnTo>
                      <a:pt x="1768" y="678"/>
                    </a:lnTo>
                    <a:lnTo>
                      <a:pt x="1778" y="714"/>
                    </a:lnTo>
                    <a:lnTo>
                      <a:pt x="1792" y="755"/>
                    </a:lnTo>
                    <a:lnTo>
                      <a:pt x="1808" y="801"/>
                    </a:lnTo>
                    <a:lnTo>
                      <a:pt x="1829" y="852"/>
                    </a:lnTo>
                    <a:lnTo>
                      <a:pt x="1852" y="906"/>
                    </a:lnTo>
                    <a:lnTo>
                      <a:pt x="1879" y="962"/>
                    </a:lnTo>
                    <a:lnTo>
                      <a:pt x="1894" y="991"/>
                    </a:lnTo>
                    <a:lnTo>
                      <a:pt x="1909" y="1020"/>
                    </a:lnTo>
                    <a:lnTo>
                      <a:pt x="1927" y="1050"/>
                    </a:lnTo>
                    <a:lnTo>
                      <a:pt x="1945" y="1079"/>
                    </a:lnTo>
                    <a:lnTo>
                      <a:pt x="1963" y="1110"/>
                    </a:lnTo>
                    <a:lnTo>
                      <a:pt x="1984" y="1140"/>
                    </a:lnTo>
                    <a:lnTo>
                      <a:pt x="2004" y="1169"/>
                    </a:lnTo>
                    <a:lnTo>
                      <a:pt x="2027" y="1199"/>
                    </a:lnTo>
                    <a:lnTo>
                      <a:pt x="2050" y="1228"/>
                    </a:lnTo>
                    <a:lnTo>
                      <a:pt x="2075" y="1257"/>
                    </a:lnTo>
                    <a:lnTo>
                      <a:pt x="2100" y="1286"/>
                    </a:lnTo>
                    <a:lnTo>
                      <a:pt x="2127" y="1313"/>
                    </a:lnTo>
                    <a:lnTo>
                      <a:pt x="2154" y="1340"/>
                    </a:lnTo>
                    <a:lnTo>
                      <a:pt x="2183" y="1364"/>
                    </a:lnTo>
                    <a:lnTo>
                      <a:pt x="2212" y="1388"/>
                    </a:lnTo>
                    <a:lnTo>
                      <a:pt x="2242" y="1409"/>
                    </a:lnTo>
                    <a:lnTo>
                      <a:pt x="2272" y="1429"/>
                    </a:lnTo>
                    <a:lnTo>
                      <a:pt x="2301" y="1447"/>
                    </a:lnTo>
                    <a:lnTo>
                      <a:pt x="2332" y="1463"/>
                    </a:lnTo>
                    <a:lnTo>
                      <a:pt x="2363" y="1480"/>
                    </a:lnTo>
                    <a:lnTo>
                      <a:pt x="2393" y="1493"/>
                    </a:lnTo>
                    <a:lnTo>
                      <a:pt x="2424" y="1506"/>
                    </a:lnTo>
                    <a:lnTo>
                      <a:pt x="2453" y="1517"/>
                    </a:lnTo>
                    <a:lnTo>
                      <a:pt x="2483" y="1529"/>
                    </a:lnTo>
                    <a:lnTo>
                      <a:pt x="2513" y="1538"/>
                    </a:lnTo>
                    <a:lnTo>
                      <a:pt x="2541" y="1546"/>
                    </a:lnTo>
                    <a:lnTo>
                      <a:pt x="2570" y="1553"/>
                    </a:lnTo>
                    <a:lnTo>
                      <a:pt x="2597" y="1560"/>
                    </a:lnTo>
                    <a:lnTo>
                      <a:pt x="2649" y="1570"/>
                    </a:lnTo>
                    <a:lnTo>
                      <a:pt x="2696" y="1578"/>
                    </a:lnTo>
                    <a:lnTo>
                      <a:pt x="2739" y="1583"/>
                    </a:lnTo>
                    <a:lnTo>
                      <a:pt x="2776" y="1586"/>
                    </a:lnTo>
                    <a:lnTo>
                      <a:pt x="2829" y="1588"/>
                    </a:lnTo>
                    <a:lnTo>
                      <a:pt x="2848" y="1588"/>
                    </a:lnTo>
                    <a:lnTo>
                      <a:pt x="2844" y="1586"/>
                    </a:lnTo>
                    <a:lnTo>
                      <a:pt x="2833" y="1578"/>
                    </a:lnTo>
                    <a:lnTo>
                      <a:pt x="2815" y="1562"/>
                    </a:lnTo>
                    <a:lnTo>
                      <a:pt x="2790" y="1541"/>
                    </a:lnTo>
                    <a:lnTo>
                      <a:pt x="2776" y="1527"/>
                    </a:lnTo>
                    <a:lnTo>
                      <a:pt x="2759" y="1510"/>
                    </a:lnTo>
                    <a:lnTo>
                      <a:pt x="2743" y="1493"/>
                    </a:lnTo>
                    <a:lnTo>
                      <a:pt x="2725" y="1471"/>
                    </a:lnTo>
                    <a:lnTo>
                      <a:pt x="2705" y="1449"/>
                    </a:lnTo>
                    <a:lnTo>
                      <a:pt x="2685" y="1423"/>
                    </a:lnTo>
                    <a:lnTo>
                      <a:pt x="2664" y="1396"/>
                    </a:lnTo>
                    <a:lnTo>
                      <a:pt x="2642" y="1364"/>
                    </a:lnTo>
                    <a:lnTo>
                      <a:pt x="2631" y="1349"/>
                    </a:lnTo>
                    <a:lnTo>
                      <a:pt x="2621" y="1332"/>
                    </a:lnTo>
                    <a:lnTo>
                      <a:pt x="2611" y="1315"/>
                    </a:lnTo>
                    <a:lnTo>
                      <a:pt x="2602" y="1299"/>
                    </a:lnTo>
                    <a:lnTo>
                      <a:pt x="2586" y="1266"/>
                    </a:lnTo>
                    <a:lnTo>
                      <a:pt x="2573" y="1234"/>
                    </a:lnTo>
                    <a:lnTo>
                      <a:pt x="2560" y="1201"/>
                    </a:lnTo>
                    <a:lnTo>
                      <a:pt x="2551" y="1169"/>
                    </a:lnTo>
                    <a:lnTo>
                      <a:pt x="2543" y="1140"/>
                    </a:lnTo>
                    <a:lnTo>
                      <a:pt x="2537" y="1111"/>
                    </a:lnTo>
                    <a:lnTo>
                      <a:pt x="2532" y="1084"/>
                    </a:lnTo>
                    <a:lnTo>
                      <a:pt x="2528" y="1061"/>
                    </a:lnTo>
                    <a:lnTo>
                      <a:pt x="2526" y="1040"/>
                    </a:lnTo>
                    <a:lnTo>
                      <a:pt x="2524" y="1021"/>
                    </a:lnTo>
                    <a:lnTo>
                      <a:pt x="2522" y="996"/>
                    </a:lnTo>
                    <a:lnTo>
                      <a:pt x="2522" y="986"/>
                    </a:lnTo>
                    <a:lnTo>
                      <a:pt x="2535" y="1005"/>
                    </a:lnTo>
                    <a:lnTo>
                      <a:pt x="2572" y="1053"/>
                    </a:lnTo>
                    <a:lnTo>
                      <a:pt x="2624" y="1124"/>
                    </a:lnTo>
                    <a:lnTo>
                      <a:pt x="2687" y="1210"/>
                    </a:lnTo>
                    <a:lnTo>
                      <a:pt x="2753" y="1302"/>
                    </a:lnTo>
                    <a:lnTo>
                      <a:pt x="2819" y="1393"/>
                    </a:lnTo>
                    <a:lnTo>
                      <a:pt x="2875" y="1473"/>
                    </a:lnTo>
                    <a:lnTo>
                      <a:pt x="2917" y="1537"/>
                    </a:lnTo>
                    <a:lnTo>
                      <a:pt x="2952" y="1596"/>
                    </a:lnTo>
                    <a:lnTo>
                      <a:pt x="2993" y="1668"/>
                    </a:lnTo>
                    <a:lnTo>
                      <a:pt x="3015" y="1708"/>
                    </a:lnTo>
                    <a:lnTo>
                      <a:pt x="3036" y="1750"/>
                    </a:lnTo>
                    <a:lnTo>
                      <a:pt x="3056" y="1792"/>
                    </a:lnTo>
                    <a:lnTo>
                      <a:pt x="3078" y="1835"/>
                    </a:lnTo>
                    <a:lnTo>
                      <a:pt x="3097" y="1878"/>
                    </a:lnTo>
                    <a:lnTo>
                      <a:pt x="3116" y="1919"/>
                    </a:lnTo>
                    <a:lnTo>
                      <a:pt x="3132" y="1959"/>
                    </a:lnTo>
                    <a:lnTo>
                      <a:pt x="3146" y="1997"/>
                    </a:lnTo>
                    <a:lnTo>
                      <a:pt x="3157" y="2034"/>
                    </a:lnTo>
                    <a:lnTo>
                      <a:pt x="3167" y="2067"/>
                    </a:lnTo>
                    <a:lnTo>
                      <a:pt x="3170" y="2081"/>
                    </a:lnTo>
                    <a:lnTo>
                      <a:pt x="3172" y="2095"/>
                    </a:lnTo>
                    <a:lnTo>
                      <a:pt x="3174" y="2108"/>
                    </a:lnTo>
                    <a:lnTo>
                      <a:pt x="3174" y="2121"/>
                    </a:lnTo>
                    <a:lnTo>
                      <a:pt x="3174" y="2167"/>
                    </a:lnTo>
                    <a:lnTo>
                      <a:pt x="3174" y="2214"/>
                    </a:lnTo>
                    <a:lnTo>
                      <a:pt x="3174" y="2260"/>
                    </a:lnTo>
                    <a:lnTo>
                      <a:pt x="3174" y="2302"/>
                    </a:lnTo>
                    <a:lnTo>
                      <a:pt x="3174" y="2340"/>
                    </a:lnTo>
                    <a:lnTo>
                      <a:pt x="3174" y="2369"/>
                    </a:lnTo>
                    <a:lnTo>
                      <a:pt x="3174" y="2388"/>
                    </a:lnTo>
                    <a:lnTo>
                      <a:pt x="3174" y="2395"/>
                    </a:lnTo>
                    <a:lnTo>
                      <a:pt x="3189" y="2400"/>
                    </a:lnTo>
                    <a:lnTo>
                      <a:pt x="3230" y="2412"/>
                    </a:lnTo>
                    <a:lnTo>
                      <a:pt x="3258" y="2419"/>
                    </a:lnTo>
                    <a:lnTo>
                      <a:pt x="3291" y="2426"/>
                    </a:lnTo>
                    <a:lnTo>
                      <a:pt x="3327" y="2432"/>
                    </a:lnTo>
                    <a:lnTo>
                      <a:pt x="3365" y="2438"/>
                    </a:lnTo>
                    <a:lnTo>
                      <a:pt x="3385" y="2440"/>
                    </a:lnTo>
                    <a:lnTo>
                      <a:pt x="3405" y="2442"/>
                    </a:lnTo>
                    <a:lnTo>
                      <a:pt x="3426" y="2443"/>
                    </a:lnTo>
                    <a:lnTo>
                      <a:pt x="3446" y="2443"/>
                    </a:lnTo>
                    <a:lnTo>
                      <a:pt x="3468" y="2443"/>
                    </a:lnTo>
                    <a:lnTo>
                      <a:pt x="3488" y="2442"/>
                    </a:lnTo>
                    <a:lnTo>
                      <a:pt x="3509" y="2441"/>
                    </a:lnTo>
                    <a:lnTo>
                      <a:pt x="3529" y="2438"/>
                    </a:lnTo>
                    <a:lnTo>
                      <a:pt x="3549" y="2435"/>
                    </a:lnTo>
                    <a:lnTo>
                      <a:pt x="3569" y="2430"/>
                    </a:lnTo>
                    <a:lnTo>
                      <a:pt x="3588" y="2425"/>
                    </a:lnTo>
                    <a:lnTo>
                      <a:pt x="3606" y="2418"/>
                    </a:lnTo>
                    <a:lnTo>
                      <a:pt x="3624" y="2410"/>
                    </a:lnTo>
                    <a:lnTo>
                      <a:pt x="3641" y="2400"/>
                    </a:lnTo>
                    <a:lnTo>
                      <a:pt x="3656" y="2390"/>
                    </a:lnTo>
                    <a:lnTo>
                      <a:pt x="3672" y="2378"/>
                    </a:lnTo>
                    <a:lnTo>
                      <a:pt x="3687" y="2366"/>
                    </a:lnTo>
                    <a:lnTo>
                      <a:pt x="3703" y="2354"/>
                    </a:lnTo>
                    <a:lnTo>
                      <a:pt x="3720" y="2341"/>
                    </a:lnTo>
                    <a:lnTo>
                      <a:pt x="3738" y="2330"/>
                    </a:lnTo>
                    <a:lnTo>
                      <a:pt x="3777" y="2309"/>
                    </a:lnTo>
                    <a:lnTo>
                      <a:pt x="3817" y="2287"/>
                    </a:lnTo>
                    <a:lnTo>
                      <a:pt x="3859" y="2265"/>
                    </a:lnTo>
                    <a:lnTo>
                      <a:pt x="3901" y="2241"/>
                    </a:lnTo>
                    <a:lnTo>
                      <a:pt x="3922" y="2229"/>
                    </a:lnTo>
                    <a:lnTo>
                      <a:pt x="3942" y="2217"/>
                    </a:lnTo>
                    <a:lnTo>
                      <a:pt x="3963" y="2203"/>
                    </a:lnTo>
                    <a:lnTo>
                      <a:pt x="3983" y="2189"/>
                    </a:lnTo>
                    <a:lnTo>
                      <a:pt x="4002" y="2174"/>
                    </a:lnTo>
                    <a:lnTo>
                      <a:pt x="4021" y="2159"/>
                    </a:lnTo>
                    <a:lnTo>
                      <a:pt x="4039" y="2141"/>
                    </a:lnTo>
                    <a:lnTo>
                      <a:pt x="4057" y="2124"/>
                    </a:lnTo>
                    <a:lnTo>
                      <a:pt x="4073" y="2104"/>
                    </a:lnTo>
                    <a:lnTo>
                      <a:pt x="4087" y="2084"/>
                    </a:lnTo>
                    <a:lnTo>
                      <a:pt x="4101" y="2063"/>
                    </a:lnTo>
                    <a:lnTo>
                      <a:pt x="4114" y="2040"/>
                    </a:lnTo>
                    <a:lnTo>
                      <a:pt x="4125" y="2016"/>
                    </a:lnTo>
                    <a:lnTo>
                      <a:pt x="4134" y="1989"/>
                    </a:lnTo>
                    <a:lnTo>
                      <a:pt x="4142" y="1961"/>
                    </a:lnTo>
                    <a:lnTo>
                      <a:pt x="4148" y="1932"/>
                    </a:lnTo>
                    <a:lnTo>
                      <a:pt x="4152" y="1900"/>
                    </a:lnTo>
                    <a:lnTo>
                      <a:pt x="4154" y="1867"/>
                    </a:lnTo>
                    <a:lnTo>
                      <a:pt x="4154" y="1832"/>
                    </a:lnTo>
                    <a:lnTo>
                      <a:pt x="4152" y="1794"/>
                    </a:lnTo>
                    <a:lnTo>
                      <a:pt x="4146" y="1748"/>
                    </a:lnTo>
                    <a:lnTo>
                      <a:pt x="4134" y="1697"/>
                    </a:lnTo>
                    <a:lnTo>
                      <a:pt x="4117" y="1642"/>
                    </a:lnTo>
                    <a:lnTo>
                      <a:pt x="4094" y="1582"/>
                    </a:lnTo>
                    <a:lnTo>
                      <a:pt x="4068" y="1518"/>
                    </a:lnTo>
                    <a:lnTo>
                      <a:pt x="4036" y="1452"/>
                    </a:lnTo>
                    <a:lnTo>
                      <a:pt x="4001" y="1383"/>
                    </a:lnTo>
                    <a:lnTo>
                      <a:pt x="3962" y="1311"/>
                    </a:lnTo>
                    <a:lnTo>
                      <a:pt x="3919" y="1237"/>
                    </a:lnTo>
                    <a:lnTo>
                      <a:pt x="3872" y="1162"/>
                    </a:lnTo>
                    <a:lnTo>
                      <a:pt x="3822" y="1086"/>
                    </a:lnTo>
                    <a:lnTo>
                      <a:pt x="3770" y="1008"/>
                    </a:lnTo>
                    <a:lnTo>
                      <a:pt x="3715" y="931"/>
                    </a:lnTo>
                    <a:lnTo>
                      <a:pt x="3657" y="854"/>
                    </a:lnTo>
                    <a:lnTo>
                      <a:pt x="3598" y="777"/>
                    </a:lnTo>
                    <a:lnTo>
                      <a:pt x="3537" y="703"/>
                    </a:lnTo>
                    <a:lnTo>
                      <a:pt x="3475" y="628"/>
                    </a:lnTo>
                    <a:lnTo>
                      <a:pt x="3411" y="557"/>
                    </a:lnTo>
                    <a:lnTo>
                      <a:pt x="3346" y="487"/>
                    </a:lnTo>
                    <a:lnTo>
                      <a:pt x="3281" y="421"/>
                    </a:lnTo>
                    <a:lnTo>
                      <a:pt x="3215" y="359"/>
                    </a:lnTo>
                    <a:lnTo>
                      <a:pt x="3148" y="298"/>
                    </a:lnTo>
                    <a:lnTo>
                      <a:pt x="3083" y="243"/>
                    </a:lnTo>
                    <a:lnTo>
                      <a:pt x="3018" y="193"/>
                    </a:lnTo>
                    <a:lnTo>
                      <a:pt x="2952" y="147"/>
                    </a:lnTo>
                    <a:lnTo>
                      <a:pt x="2888" y="107"/>
                    </a:lnTo>
                    <a:lnTo>
                      <a:pt x="2826" y="74"/>
                    </a:lnTo>
                    <a:lnTo>
                      <a:pt x="2765" y="46"/>
                    </a:lnTo>
                    <a:lnTo>
                      <a:pt x="2704" y="25"/>
                    </a:lnTo>
                    <a:lnTo>
                      <a:pt x="2647" y="11"/>
                    </a:lnTo>
                    <a:lnTo>
                      <a:pt x="2592" y="5"/>
                    </a:lnTo>
                    <a:lnTo>
                      <a:pt x="2539" y="7"/>
                    </a:lnTo>
                    <a:lnTo>
                      <a:pt x="2357" y="30"/>
                    </a:lnTo>
                    <a:lnTo>
                      <a:pt x="2222" y="45"/>
                    </a:lnTo>
                    <a:lnTo>
                      <a:pt x="2124" y="54"/>
                    </a:lnTo>
                    <a:lnTo>
                      <a:pt x="2058" y="59"/>
                    </a:lnTo>
                    <a:lnTo>
                      <a:pt x="2019" y="62"/>
                    </a:lnTo>
                    <a:lnTo>
                      <a:pt x="1998" y="60"/>
                    </a:lnTo>
                    <a:lnTo>
                      <a:pt x="1991" y="59"/>
                    </a:lnTo>
                    <a:lnTo>
                      <a:pt x="1990" y="59"/>
                    </a:lnTo>
                    <a:lnTo>
                      <a:pt x="1981" y="54"/>
                    </a:lnTo>
                    <a:lnTo>
                      <a:pt x="1953" y="42"/>
                    </a:lnTo>
                    <a:lnTo>
                      <a:pt x="1932" y="35"/>
                    </a:lnTo>
                    <a:lnTo>
                      <a:pt x="1906" y="27"/>
                    </a:lnTo>
                    <a:lnTo>
                      <a:pt x="1876" y="19"/>
                    </a:lnTo>
                    <a:lnTo>
                      <a:pt x="1839" y="12"/>
                    </a:lnTo>
                    <a:lnTo>
                      <a:pt x="1820" y="9"/>
                    </a:lnTo>
                    <a:lnTo>
                      <a:pt x="1798" y="6"/>
                    </a:lnTo>
                    <a:lnTo>
                      <a:pt x="1776" y="4"/>
                    </a:lnTo>
                    <a:lnTo>
                      <a:pt x="1751" y="2"/>
                    </a:lnTo>
                    <a:lnTo>
                      <a:pt x="1726" y="1"/>
                    </a:lnTo>
                    <a:lnTo>
                      <a:pt x="1699" y="0"/>
                    </a:lnTo>
                    <a:lnTo>
                      <a:pt x="1672" y="0"/>
                    </a:lnTo>
                    <a:lnTo>
                      <a:pt x="1642" y="1"/>
                    </a:lnTo>
                    <a:lnTo>
                      <a:pt x="1611" y="3"/>
                    </a:lnTo>
                    <a:lnTo>
                      <a:pt x="1579" y="5"/>
                    </a:lnTo>
                    <a:lnTo>
                      <a:pt x="1545" y="8"/>
                    </a:lnTo>
                    <a:lnTo>
                      <a:pt x="1509" y="14"/>
                    </a:lnTo>
                    <a:lnTo>
                      <a:pt x="1473" y="19"/>
                    </a:lnTo>
                    <a:lnTo>
                      <a:pt x="1435" y="26"/>
                    </a:lnTo>
                    <a:lnTo>
                      <a:pt x="1395" y="33"/>
                    </a:lnTo>
                    <a:lnTo>
                      <a:pt x="1354" y="42"/>
                    </a:lnTo>
                    <a:lnTo>
                      <a:pt x="1312" y="53"/>
                    </a:lnTo>
                    <a:lnTo>
                      <a:pt x="1271" y="69"/>
                    </a:lnTo>
                    <a:lnTo>
                      <a:pt x="1229" y="87"/>
                    </a:lnTo>
                    <a:lnTo>
                      <a:pt x="1187" y="108"/>
                    </a:lnTo>
                    <a:lnTo>
                      <a:pt x="1145" y="132"/>
                    </a:lnTo>
                    <a:lnTo>
                      <a:pt x="1103" y="160"/>
                    </a:lnTo>
                    <a:lnTo>
                      <a:pt x="1061" y="188"/>
                    </a:lnTo>
                    <a:lnTo>
                      <a:pt x="1021" y="220"/>
                    </a:lnTo>
                    <a:lnTo>
                      <a:pt x="980" y="253"/>
                    </a:lnTo>
                    <a:lnTo>
                      <a:pt x="940" y="289"/>
                    </a:lnTo>
                    <a:lnTo>
                      <a:pt x="900" y="326"/>
                    </a:lnTo>
                    <a:lnTo>
                      <a:pt x="860" y="364"/>
                    </a:lnTo>
                    <a:lnTo>
                      <a:pt x="822" y="404"/>
                    </a:lnTo>
                    <a:lnTo>
                      <a:pt x="784" y="444"/>
                    </a:lnTo>
                    <a:lnTo>
                      <a:pt x="746" y="485"/>
                    </a:lnTo>
                    <a:lnTo>
                      <a:pt x="709" y="527"/>
                    </a:lnTo>
                    <a:lnTo>
                      <a:pt x="674" y="569"/>
                    </a:lnTo>
                    <a:lnTo>
                      <a:pt x="639" y="611"/>
                    </a:lnTo>
                    <a:lnTo>
                      <a:pt x="605" y="653"/>
                    </a:lnTo>
                    <a:lnTo>
                      <a:pt x="572" y="694"/>
                    </a:lnTo>
                    <a:lnTo>
                      <a:pt x="509" y="775"/>
                    </a:lnTo>
                    <a:lnTo>
                      <a:pt x="450" y="853"/>
                    </a:lnTo>
                    <a:lnTo>
                      <a:pt x="397" y="925"/>
                    </a:lnTo>
                    <a:lnTo>
                      <a:pt x="350" y="990"/>
                    </a:lnTo>
                    <a:lnTo>
                      <a:pt x="308" y="1045"/>
                    </a:lnTo>
                    <a:lnTo>
                      <a:pt x="273" y="1090"/>
                    </a:lnTo>
                    <a:lnTo>
                      <a:pt x="244" y="1124"/>
                    </a:lnTo>
                    <a:lnTo>
                      <a:pt x="214" y="1156"/>
                    </a:lnTo>
                    <a:lnTo>
                      <a:pt x="186" y="1187"/>
                    </a:lnTo>
                    <a:lnTo>
                      <a:pt x="157" y="1214"/>
                    </a:lnTo>
                    <a:lnTo>
                      <a:pt x="131" y="1242"/>
                    </a:lnTo>
                    <a:lnTo>
                      <a:pt x="105" y="1267"/>
                    </a:lnTo>
                    <a:lnTo>
                      <a:pt x="82" y="1292"/>
                    </a:lnTo>
                    <a:lnTo>
                      <a:pt x="60" y="1315"/>
                    </a:lnTo>
                    <a:lnTo>
                      <a:pt x="42" y="1339"/>
                    </a:lnTo>
                    <a:lnTo>
                      <a:pt x="26" y="1361"/>
                    </a:lnTo>
                    <a:lnTo>
                      <a:pt x="19" y="1372"/>
                    </a:lnTo>
                    <a:lnTo>
                      <a:pt x="13" y="1384"/>
                    </a:lnTo>
                    <a:lnTo>
                      <a:pt x="8" y="1395"/>
                    </a:lnTo>
                    <a:lnTo>
                      <a:pt x="5" y="1406"/>
                    </a:lnTo>
                    <a:lnTo>
                      <a:pt x="2" y="1417"/>
                    </a:lnTo>
                    <a:lnTo>
                      <a:pt x="0" y="1430"/>
                    </a:lnTo>
                    <a:lnTo>
                      <a:pt x="0" y="1441"/>
                    </a:lnTo>
                    <a:lnTo>
                      <a:pt x="0" y="1453"/>
                    </a:lnTo>
                    <a:lnTo>
                      <a:pt x="2" y="1464"/>
                    </a:lnTo>
                    <a:lnTo>
                      <a:pt x="5" y="1477"/>
                    </a:lnTo>
                    <a:lnTo>
                      <a:pt x="9" y="1489"/>
                    </a:lnTo>
                    <a:lnTo>
                      <a:pt x="15" y="1502"/>
                    </a:lnTo>
                    <a:lnTo>
                      <a:pt x="22" y="1513"/>
                    </a:lnTo>
                    <a:lnTo>
                      <a:pt x="30" y="1527"/>
                    </a:lnTo>
                    <a:lnTo>
                      <a:pt x="40" y="1541"/>
                    </a:lnTo>
                    <a:lnTo>
                      <a:pt x="52" y="1556"/>
                    </a:lnTo>
                    <a:lnTo>
                      <a:pt x="81" y="1591"/>
                    </a:lnTo>
                    <a:lnTo>
                      <a:pt x="114" y="1630"/>
                    </a:lnTo>
                    <a:lnTo>
                      <a:pt x="153" y="1672"/>
                    </a:lnTo>
                    <a:lnTo>
                      <a:pt x="194" y="1715"/>
                    </a:lnTo>
                    <a:lnTo>
                      <a:pt x="237" y="1759"/>
                    </a:lnTo>
                    <a:lnTo>
                      <a:pt x="280" y="1803"/>
                    </a:lnTo>
                    <a:lnTo>
                      <a:pt x="363" y="1886"/>
                    </a:lnTo>
                    <a:lnTo>
                      <a:pt x="435" y="1956"/>
                    </a:lnTo>
                    <a:lnTo>
                      <a:pt x="484" y="2003"/>
                    </a:lnTo>
                    <a:lnTo>
                      <a:pt x="503" y="2022"/>
                    </a:lnTo>
                    <a:lnTo>
                      <a:pt x="505" y="2008"/>
                    </a:lnTo>
                    <a:lnTo>
                      <a:pt x="512" y="1972"/>
                    </a:lnTo>
                    <a:lnTo>
                      <a:pt x="525" y="1913"/>
                    </a:lnTo>
                    <a:lnTo>
                      <a:pt x="543" y="1838"/>
                    </a:lnTo>
                    <a:lnTo>
                      <a:pt x="554" y="1794"/>
                    </a:lnTo>
                    <a:lnTo>
                      <a:pt x="566" y="1747"/>
                    </a:lnTo>
                    <a:lnTo>
                      <a:pt x="580" y="1697"/>
                    </a:lnTo>
                    <a:lnTo>
                      <a:pt x="596" y="1644"/>
                    </a:lnTo>
                    <a:lnTo>
                      <a:pt x="612" y="1590"/>
                    </a:lnTo>
                    <a:lnTo>
                      <a:pt x="631" y="1533"/>
                    </a:lnTo>
                    <a:lnTo>
                      <a:pt x="651" y="1475"/>
                    </a:lnTo>
                    <a:lnTo>
                      <a:pt x="674" y="1416"/>
                    </a:lnTo>
                    <a:lnTo>
                      <a:pt x="697" y="1356"/>
                    </a:lnTo>
                    <a:lnTo>
                      <a:pt x="722" y="1297"/>
                    </a:lnTo>
                    <a:lnTo>
                      <a:pt x="748" y="1237"/>
                    </a:lnTo>
                    <a:lnTo>
                      <a:pt x="778" y="1177"/>
                    </a:lnTo>
                    <a:lnTo>
                      <a:pt x="807" y="1119"/>
                    </a:lnTo>
                    <a:lnTo>
                      <a:pt x="840" y="1062"/>
                    </a:lnTo>
                    <a:lnTo>
                      <a:pt x="874" y="1006"/>
                    </a:lnTo>
                    <a:lnTo>
                      <a:pt x="909" y="953"/>
                    </a:lnTo>
                    <a:lnTo>
                      <a:pt x="947" y="902"/>
                    </a:lnTo>
                    <a:lnTo>
                      <a:pt x="987" y="854"/>
                    </a:lnTo>
                    <a:lnTo>
                      <a:pt x="1029" y="808"/>
                    </a:lnTo>
                    <a:lnTo>
                      <a:pt x="1073" y="767"/>
                    </a:lnTo>
                    <a:lnTo>
                      <a:pt x="1119" y="729"/>
                    </a:lnTo>
                    <a:lnTo>
                      <a:pt x="1166" y="696"/>
                    </a:lnTo>
                    <a:lnTo>
                      <a:pt x="1216" y="667"/>
                    </a:lnTo>
                    <a:lnTo>
                      <a:pt x="1269" y="643"/>
                    </a:lnTo>
                    <a:close/>
                  </a:path>
                </a:pathLst>
              </a:custGeom>
              <a:solidFill>
                <a:srgbClr val="5312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59" name="Freeform 12"/>
              <p:cNvSpPr>
                <a:spLocks/>
              </p:cNvSpPr>
              <p:nvPr/>
            </p:nvSpPr>
            <p:spPr bwMode="auto">
              <a:xfrm>
                <a:off x="3397" y="734"/>
                <a:ext cx="45" cy="53"/>
              </a:xfrm>
              <a:custGeom>
                <a:avLst/>
                <a:gdLst>
                  <a:gd name="T0" fmla="*/ 0 w 662"/>
                  <a:gd name="T1" fmla="*/ 0 h 790"/>
                  <a:gd name="T2" fmla="*/ 0 w 662"/>
                  <a:gd name="T3" fmla="*/ 0 h 790"/>
                  <a:gd name="T4" fmla="*/ 0 w 662"/>
                  <a:gd name="T5" fmla="*/ 0 h 790"/>
                  <a:gd name="T6" fmla="*/ 0 w 662"/>
                  <a:gd name="T7" fmla="*/ 0 h 790"/>
                  <a:gd name="T8" fmla="*/ 0 w 662"/>
                  <a:gd name="T9" fmla="*/ 0 h 790"/>
                  <a:gd name="T10" fmla="*/ 0 w 662"/>
                  <a:gd name="T11" fmla="*/ 0 h 790"/>
                  <a:gd name="T12" fmla="*/ 0 w 662"/>
                  <a:gd name="T13" fmla="*/ 0 h 790"/>
                  <a:gd name="T14" fmla="*/ 0 w 662"/>
                  <a:gd name="T15" fmla="*/ 0 h 790"/>
                  <a:gd name="T16" fmla="*/ 0 w 662"/>
                  <a:gd name="T17" fmla="*/ 0 h 790"/>
                  <a:gd name="T18" fmla="*/ 0 w 662"/>
                  <a:gd name="T19" fmla="*/ 0 h 790"/>
                  <a:gd name="T20" fmla="*/ 0 w 662"/>
                  <a:gd name="T21" fmla="*/ 0 h 790"/>
                  <a:gd name="T22" fmla="*/ 0 w 662"/>
                  <a:gd name="T23" fmla="*/ 0 h 790"/>
                  <a:gd name="T24" fmla="*/ 0 w 662"/>
                  <a:gd name="T25" fmla="*/ 0 h 790"/>
                  <a:gd name="T26" fmla="*/ 0 w 662"/>
                  <a:gd name="T27" fmla="*/ 0 h 790"/>
                  <a:gd name="T28" fmla="*/ 0 w 662"/>
                  <a:gd name="T29" fmla="*/ 0 h 790"/>
                  <a:gd name="T30" fmla="*/ 0 w 662"/>
                  <a:gd name="T31" fmla="*/ 0 h 790"/>
                  <a:gd name="T32" fmla="*/ 0 w 662"/>
                  <a:gd name="T33" fmla="*/ 0 h 790"/>
                  <a:gd name="T34" fmla="*/ 0 w 662"/>
                  <a:gd name="T35" fmla="*/ 0 h 790"/>
                  <a:gd name="T36" fmla="*/ 0 w 662"/>
                  <a:gd name="T37" fmla="*/ 0 h 790"/>
                  <a:gd name="T38" fmla="*/ 0 w 662"/>
                  <a:gd name="T39" fmla="*/ 0 h 790"/>
                  <a:gd name="T40" fmla="*/ 0 w 662"/>
                  <a:gd name="T41" fmla="*/ 0 h 790"/>
                  <a:gd name="T42" fmla="*/ 0 w 662"/>
                  <a:gd name="T43" fmla="*/ 0 h 790"/>
                  <a:gd name="T44" fmla="*/ 0 w 662"/>
                  <a:gd name="T45" fmla="*/ 0 h 790"/>
                  <a:gd name="T46" fmla="*/ 0 w 662"/>
                  <a:gd name="T47" fmla="*/ 0 h 790"/>
                  <a:gd name="T48" fmla="*/ 0 w 662"/>
                  <a:gd name="T49" fmla="*/ 0 h 790"/>
                  <a:gd name="T50" fmla="*/ 0 w 662"/>
                  <a:gd name="T51" fmla="*/ 0 h 790"/>
                  <a:gd name="T52" fmla="*/ 0 w 662"/>
                  <a:gd name="T53" fmla="*/ 0 h 790"/>
                  <a:gd name="T54" fmla="*/ 0 w 662"/>
                  <a:gd name="T55" fmla="*/ 0 h 790"/>
                  <a:gd name="T56" fmla="*/ 0 w 662"/>
                  <a:gd name="T57" fmla="*/ 0 h 790"/>
                  <a:gd name="T58" fmla="*/ 0 w 662"/>
                  <a:gd name="T59" fmla="*/ 0 h 790"/>
                  <a:gd name="T60" fmla="*/ 0 w 662"/>
                  <a:gd name="T61" fmla="*/ 0 h 790"/>
                  <a:gd name="T62" fmla="*/ 0 w 662"/>
                  <a:gd name="T63" fmla="*/ 0 h 790"/>
                  <a:gd name="T64" fmla="*/ 0 w 662"/>
                  <a:gd name="T65" fmla="*/ 0 h 790"/>
                  <a:gd name="T66" fmla="*/ 0 w 662"/>
                  <a:gd name="T67" fmla="*/ 0 h 790"/>
                  <a:gd name="T68" fmla="*/ 0 w 662"/>
                  <a:gd name="T69" fmla="*/ 0 h 790"/>
                  <a:gd name="T70" fmla="*/ 0 w 662"/>
                  <a:gd name="T71" fmla="*/ 0 h 790"/>
                  <a:gd name="T72" fmla="*/ 0 w 662"/>
                  <a:gd name="T73" fmla="*/ 0 h 790"/>
                  <a:gd name="T74" fmla="*/ 0 w 662"/>
                  <a:gd name="T75" fmla="*/ 0 h 790"/>
                  <a:gd name="T76" fmla="*/ 0 w 662"/>
                  <a:gd name="T77" fmla="*/ 0 h 790"/>
                  <a:gd name="T78" fmla="*/ 0 w 662"/>
                  <a:gd name="T79" fmla="*/ 0 h 790"/>
                  <a:gd name="T80" fmla="*/ 0 w 662"/>
                  <a:gd name="T81" fmla="*/ 0 h 790"/>
                  <a:gd name="T82" fmla="*/ 0 w 662"/>
                  <a:gd name="T83" fmla="*/ 0 h 790"/>
                  <a:gd name="T84" fmla="*/ 0 w 662"/>
                  <a:gd name="T85" fmla="*/ 0 h 790"/>
                  <a:gd name="T86" fmla="*/ 0 w 662"/>
                  <a:gd name="T87" fmla="*/ 0 h 790"/>
                  <a:gd name="T88" fmla="*/ 0 w 662"/>
                  <a:gd name="T89" fmla="*/ 0 h 790"/>
                  <a:gd name="T90" fmla="*/ 0 w 662"/>
                  <a:gd name="T91" fmla="*/ 0 h 7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62"/>
                  <a:gd name="T139" fmla="*/ 0 h 790"/>
                  <a:gd name="T140" fmla="*/ 662 w 662"/>
                  <a:gd name="T141" fmla="*/ 790 h 7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62" h="790">
                    <a:moveTo>
                      <a:pt x="120" y="174"/>
                    </a:moveTo>
                    <a:lnTo>
                      <a:pt x="131" y="162"/>
                    </a:lnTo>
                    <a:lnTo>
                      <a:pt x="161" y="131"/>
                    </a:lnTo>
                    <a:lnTo>
                      <a:pt x="182" y="112"/>
                    </a:lnTo>
                    <a:lnTo>
                      <a:pt x="206" y="90"/>
                    </a:lnTo>
                    <a:lnTo>
                      <a:pt x="234" y="70"/>
                    </a:lnTo>
                    <a:lnTo>
                      <a:pt x="264" y="50"/>
                    </a:lnTo>
                    <a:lnTo>
                      <a:pt x="280" y="40"/>
                    </a:lnTo>
                    <a:lnTo>
                      <a:pt x="297" y="31"/>
                    </a:lnTo>
                    <a:lnTo>
                      <a:pt x="313" y="23"/>
                    </a:lnTo>
                    <a:lnTo>
                      <a:pt x="331" y="16"/>
                    </a:lnTo>
                    <a:lnTo>
                      <a:pt x="348" y="11"/>
                    </a:lnTo>
                    <a:lnTo>
                      <a:pt x="366" y="6"/>
                    </a:lnTo>
                    <a:lnTo>
                      <a:pt x="385" y="2"/>
                    </a:lnTo>
                    <a:lnTo>
                      <a:pt x="403" y="1"/>
                    </a:lnTo>
                    <a:lnTo>
                      <a:pt x="422" y="0"/>
                    </a:lnTo>
                    <a:lnTo>
                      <a:pt x="440" y="2"/>
                    </a:lnTo>
                    <a:lnTo>
                      <a:pt x="458" y="5"/>
                    </a:lnTo>
                    <a:lnTo>
                      <a:pt x="477" y="10"/>
                    </a:lnTo>
                    <a:lnTo>
                      <a:pt x="495" y="17"/>
                    </a:lnTo>
                    <a:lnTo>
                      <a:pt x="513" y="27"/>
                    </a:lnTo>
                    <a:lnTo>
                      <a:pt x="532" y="39"/>
                    </a:lnTo>
                    <a:lnTo>
                      <a:pt x="549" y="54"/>
                    </a:lnTo>
                    <a:lnTo>
                      <a:pt x="566" y="70"/>
                    </a:lnTo>
                    <a:lnTo>
                      <a:pt x="582" y="86"/>
                    </a:lnTo>
                    <a:lnTo>
                      <a:pt x="596" y="103"/>
                    </a:lnTo>
                    <a:lnTo>
                      <a:pt x="608" y="120"/>
                    </a:lnTo>
                    <a:lnTo>
                      <a:pt x="619" y="136"/>
                    </a:lnTo>
                    <a:lnTo>
                      <a:pt x="630" y="154"/>
                    </a:lnTo>
                    <a:lnTo>
                      <a:pt x="638" y="170"/>
                    </a:lnTo>
                    <a:lnTo>
                      <a:pt x="645" y="187"/>
                    </a:lnTo>
                    <a:lnTo>
                      <a:pt x="651" y="205"/>
                    </a:lnTo>
                    <a:lnTo>
                      <a:pt x="656" y="222"/>
                    </a:lnTo>
                    <a:lnTo>
                      <a:pt x="659" y="239"/>
                    </a:lnTo>
                    <a:lnTo>
                      <a:pt x="661" y="257"/>
                    </a:lnTo>
                    <a:lnTo>
                      <a:pt x="662" y="274"/>
                    </a:lnTo>
                    <a:lnTo>
                      <a:pt x="662" y="292"/>
                    </a:lnTo>
                    <a:lnTo>
                      <a:pt x="661" y="309"/>
                    </a:lnTo>
                    <a:lnTo>
                      <a:pt x="659" y="326"/>
                    </a:lnTo>
                    <a:lnTo>
                      <a:pt x="655" y="344"/>
                    </a:lnTo>
                    <a:lnTo>
                      <a:pt x="651" y="361"/>
                    </a:lnTo>
                    <a:lnTo>
                      <a:pt x="646" y="378"/>
                    </a:lnTo>
                    <a:lnTo>
                      <a:pt x="640" y="395"/>
                    </a:lnTo>
                    <a:lnTo>
                      <a:pt x="632" y="412"/>
                    </a:lnTo>
                    <a:lnTo>
                      <a:pt x="624" y="428"/>
                    </a:lnTo>
                    <a:lnTo>
                      <a:pt x="615" y="446"/>
                    </a:lnTo>
                    <a:lnTo>
                      <a:pt x="605" y="462"/>
                    </a:lnTo>
                    <a:lnTo>
                      <a:pt x="594" y="478"/>
                    </a:lnTo>
                    <a:lnTo>
                      <a:pt x="583" y="495"/>
                    </a:lnTo>
                    <a:lnTo>
                      <a:pt x="571" y="510"/>
                    </a:lnTo>
                    <a:lnTo>
                      <a:pt x="557" y="526"/>
                    </a:lnTo>
                    <a:lnTo>
                      <a:pt x="544" y="542"/>
                    </a:lnTo>
                    <a:lnTo>
                      <a:pt x="529" y="557"/>
                    </a:lnTo>
                    <a:lnTo>
                      <a:pt x="513" y="571"/>
                    </a:lnTo>
                    <a:lnTo>
                      <a:pt x="498" y="587"/>
                    </a:lnTo>
                    <a:lnTo>
                      <a:pt x="438" y="641"/>
                    </a:lnTo>
                    <a:lnTo>
                      <a:pt x="384" y="688"/>
                    </a:lnTo>
                    <a:lnTo>
                      <a:pt x="358" y="709"/>
                    </a:lnTo>
                    <a:lnTo>
                      <a:pt x="335" y="727"/>
                    </a:lnTo>
                    <a:lnTo>
                      <a:pt x="312" y="744"/>
                    </a:lnTo>
                    <a:lnTo>
                      <a:pt x="290" y="758"/>
                    </a:lnTo>
                    <a:lnTo>
                      <a:pt x="268" y="769"/>
                    </a:lnTo>
                    <a:lnTo>
                      <a:pt x="247" y="779"/>
                    </a:lnTo>
                    <a:lnTo>
                      <a:pt x="237" y="783"/>
                    </a:lnTo>
                    <a:lnTo>
                      <a:pt x="227" y="786"/>
                    </a:lnTo>
                    <a:lnTo>
                      <a:pt x="216" y="788"/>
                    </a:lnTo>
                    <a:lnTo>
                      <a:pt x="206" y="789"/>
                    </a:lnTo>
                    <a:lnTo>
                      <a:pt x="196" y="790"/>
                    </a:lnTo>
                    <a:lnTo>
                      <a:pt x="185" y="790"/>
                    </a:lnTo>
                    <a:lnTo>
                      <a:pt x="175" y="790"/>
                    </a:lnTo>
                    <a:lnTo>
                      <a:pt x="164" y="788"/>
                    </a:lnTo>
                    <a:lnTo>
                      <a:pt x="153" y="786"/>
                    </a:lnTo>
                    <a:lnTo>
                      <a:pt x="143" y="784"/>
                    </a:lnTo>
                    <a:lnTo>
                      <a:pt x="132" y="780"/>
                    </a:lnTo>
                    <a:lnTo>
                      <a:pt x="120" y="775"/>
                    </a:lnTo>
                    <a:lnTo>
                      <a:pt x="109" y="770"/>
                    </a:lnTo>
                    <a:lnTo>
                      <a:pt x="99" y="764"/>
                    </a:lnTo>
                    <a:lnTo>
                      <a:pt x="90" y="759"/>
                    </a:lnTo>
                    <a:lnTo>
                      <a:pt x="81" y="753"/>
                    </a:lnTo>
                    <a:lnTo>
                      <a:pt x="64" y="740"/>
                    </a:lnTo>
                    <a:lnTo>
                      <a:pt x="51" y="726"/>
                    </a:lnTo>
                    <a:lnTo>
                      <a:pt x="39" y="712"/>
                    </a:lnTo>
                    <a:lnTo>
                      <a:pt x="30" y="698"/>
                    </a:lnTo>
                    <a:lnTo>
                      <a:pt x="21" y="684"/>
                    </a:lnTo>
                    <a:lnTo>
                      <a:pt x="15" y="670"/>
                    </a:lnTo>
                    <a:lnTo>
                      <a:pt x="10" y="657"/>
                    </a:lnTo>
                    <a:lnTo>
                      <a:pt x="6" y="644"/>
                    </a:lnTo>
                    <a:lnTo>
                      <a:pt x="4" y="633"/>
                    </a:lnTo>
                    <a:lnTo>
                      <a:pt x="2" y="623"/>
                    </a:lnTo>
                    <a:lnTo>
                      <a:pt x="0" y="609"/>
                    </a:lnTo>
                    <a:lnTo>
                      <a:pt x="0" y="603"/>
                    </a:lnTo>
                    <a:lnTo>
                      <a:pt x="120" y="174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0" name="Freeform 13"/>
              <p:cNvSpPr>
                <a:spLocks/>
              </p:cNvSpPr>
              <p:nvPr/>
            </p:nvSpPr>
            <p:spPr bwMode="auto">
              <a:xfrm>
                <a:off x="3278" y="788"/>
                <a:ext cx="25" cy="14"/>
              </a:xfrm>
              <a:custGeom>
                <a:avLst/>
                <a:gdLst>
                  <a:gd name="T0" fmla="*/ 0 w 361"/>
                  <a:gd name="T1" fmla="*/ 0 h 217"/>
                  <a:gd name="T2" fmla="*/ 0 w 361"/>
                  <a:gd name="T3" fmla="*/ 0 h 217"/>
                  <a:gd name="T4" fmla="*/ 0 w 361"/>
                  <a:gd name="T5" fmla="*/ 0 h 217"/>
                  <a:gd name="T6" fmla="*/ 0 w 361"/>
                  <a:gd name="T7" fmla="*/ 0 h 217"/>
                  <a:gd name="T8" fmla="*/ 0 w 361"/>
                  <a:gd name="T9" fmla="*/ 0 h 217"/>
                  <a:gd name="T10" fmla="*/ 0 w 361"/>
                  <a:gd name="T11" fmla="*/ 0 h 217"/>
                  <a:gd name="T12" fmla="*/ 0 w 361"/>
                  <a:gd name="T13" fmla="*/ 0 h 217"/>
                  <a:gd name="T14" fmla="*/ 0 w 361"/>
                  <a:gd name="T15" fmla="*/ 0 h 217"/>
                  <a:gd name="T16" fmla="*/ 0 w 361"/>
                  <a:gd name="T17" fmla="*/ 0 h 217"/>
                  <a:gd name="T18" fmla="*/ 0 w 361"/>
                  <a:gd name="T19" fmla="*/ 0 h 217"/>
                  <a:gd name="T20" fmla="*/ 0 w 361"/>
                  <a:gd name="T21" fmla="*/ 0 h 217"/>
                  <a:gd name="T22" fmla="*/ 0 w 361"/>
                  <a:gd name="T23" fmla="*/ 0 h 217"/>
                  <a:gd name="T24" fmla="*/ 0 w 361"/>
                  <a:gd name="T25" fmla="*/ 0 h 217"/>
                  <a:gd name="T26" fmla="*/ 0 w 361"/>
                  <a:gd name="T27" fmla="*/ 0 h 217"/>
                  <a:gd name="T28" fmla="*/ 0 w 361"/>
                  <a:gd name="T29" fmla="*/ 0 h 217"/>
                  <a:gd name="T30" fmla="*/ 0 w 361"/>
                  <a:gd name="T31" fmla="*/ 0 h 217"/>
                  <a:gd name="T32" fmla="*/ 0 w 361"/>
                  <a:gd name="T33" fmla="*/ 0 h 217"/>
                  <a:gd name="T34" fmla="*/ 0 w 361"/>
                  <a:gd name="T35" fmla="*/ 0 h 217"/>
                  <a:gd name="T36" fmla="*/ 0 w 361"/>
                  <a:gd name="T37" fmla="*/ 0 h 217"/>
                  <a:gd name="T38" fmla="*/ 0 w 361"/>
                  <a:gd name="T39" fmla="*/ 0 h 217"/>
                  <a:gd name="T40" fmla="*/ 0 w 361"/>
                  <a:gd name="T41" fmla="*/ 0 h 217"/>
                  <a:gd name="T42" fmla="*/ 0 w 361"/>
                  <a:gd name="T43" fmla="*/ 0 h 217"/>
                  <a:gd name="T44" fmla="*/ 0 w 361"/>
                  <a:gd name="T45" fmla="*/ 0 h 217"/>
                  <a:gd name="T46" fmla="*/ 0 w 361"/>
                  <a:gd name="T47" fmla="*/ 0 h 217"/>
                  <a:gd name="T48" fmla="*/ 0 w 361"/>
                  <a:gd name="T49" fmla="*/ 0 h 217"/>
                  <a:gd name="T50" fmla="*/ 0 w 361"/>
                  <a:gd name="T51" fmla="*/ 0 h 217"/>
                  <a:gd name="T52" fmla="*/ 0 w 361"/>
                  <a:gd name="T53" fmla="*/ 0 h 217"/>
                  <a:gd name="T54" fmla="*/ 0 w 361"/>
                  <a:gd name="T55" fmla="*/ 0 h 217"/>
                  <a:gd name="T56" fmla="*/ 0 w 361"/>
                  <a:gd name="T57" fmla="*/ 0 h 217"/>
                  <a:gd name="T58" fmla="*/ 0 w 361"/>
                  <a:gd name="T59" fmla="*/ 0 h 217"/>
                  <a:gd name="T60" fmla="*/ 0 w 361"/>
                  <a:gd name="T61" fmla="*/ 0 h 217"/>
                  <a:gd name="T62" fmla="*/ 0 w 361"/>
                  <a:gd name="T63" fmla="*/ 0 h 217"/>
                  <a:gd name="T64" fmla="*/ 0 w 361"/>
                  <a:gd name="T65" fmla="*/ 0 h 217"/>
                  <a:gd name="T66" fmla="*/ 0 w 361"/>
                  <a:gd name="T67" fmla="*/ 0 h 217"/>
                  <a:gd name="T68" fmla="*/ 0 w 361"/>
                  <a:gd name="T69" fmla="*/ 0 h 217"/>
                  <a:gd name="T70" fmla="*/ 0 w 361"/>
                  <a:gd name="T71" fmla="*/ 0 h 217"/>
                  <a:gd name="T72" fmla="*/ 0 w 361"/>
                  <a:gd name="T73" fmla="*/ 0 h 217"/>
                  <a:gd name="T74" fmla="*/ 0 w 361"/>
                  <a:gd name="T75" fmla="*/ 0 h 217"/>
                  <a:gd name="T76" fmla="*/ 0 w 361"/>
                  <a:gd name="T77" fmla="*/ 0 h 217"/>
                  <a:gd name="T78" fmla="*/ 0 w 361"/>
                  <a:gd name="T79" fmla="*/ 0 h 217"/>
                  <a:gd name="T80" fmla="*/ 0 w 361"/>
                  <a:gd name="T81" fmla="*/ 0 h 217"/>
                  <a:gd name="T82" fmla="*/ 0 w 361"/>
                  <a:gd name="T83" fmla="*/ 0 h 217"/>
                  <a:gd name="T84" fmla="*/ 0 w 361"/>
                  <a:gd name="T85" fmla="*/ 0 h 217"/>
                  <a:gd name="T86" fmla="*/ 0 w 361"/>
                  <a:gd name="T87" fmla="*/ 0 h 217"/>
                  <a:gd name="T88" fmla="*/ 0 w 361"/>
                  <a:gd name="T89" fmla="*/ 0 h 217"/>
                  <a:gd name="T90" fmla="*/ 0 w 361"/>
                  <a:gd name="T91" fmla="*/ 0 h 217"/>
                  <a:gd name="T92" fmla="*/ 0 w 361"/>
                  <a:gd name="T93" fmla="*/ 0 h 217"/>
                  <a:gd name="T94" fmla="*/ 0 w 361"/>
                  <a:gd name="T95" fmla="*/ 0 h 217"/>
                  <a:gd name="T96" fmla="*/ 0 w 361"/>
                  <a:gd name="T97" fmla="*/ 0 h 217"/>
                  <a:gd name="T98" fmla="*/ 0 w 361"/>
                  <a:gd name="T99" fmla="*/ 0 h 217"/>
                  <a:gd name="T100" fmla="*/ 0 w 361"/>
                  <a:gd name="T101" fmla="*/ 0 h 217"/>
                  <a:gd name="T102" fmla="*/ 0 w 361"/>
                  <a:gd name="T103" fmla="*/ 0 h 217"/>
                  <a:gd name="T104" fmla="*/ 0 w 361"/>
                  <a:gd name="T105" fmla="*/ 0 h 217"/>
                  <a:gd name="T106" fmla="*/ 0 w 361"/>
                  <a:gd name="T107" fmla="*/ 0 h 217"/>
                  <a:gd name="T108" fmla="*/ 0 w 361"/>
                  <a:gd name="T109" fmla="*/ 0 h 217"/>
                  <a:gd name="T110" fmla="*/ 0 w 361"/>
                  <a:gd name="T111" fmla="*/ 0 h 217"/>
                  <a:gd name="T112" fmla="*/ 0 w 361"/>
                  <a:gd name="T113" fmla="*/ 0 h 217"/>
                  <a:gd name="T114" fmla="*/ 0 w 361"/>
                  <a:gd name="T115" fmla="*/ 0 h 217"/>
                  <a:gd name="T116" fmla="*/ 0 w 361"/>
                  <a:gd name="T117" fmla="*/ 0 h 2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1"/>
                  <a:gd name="T178" fmla="*/ 0 h 217"/>
                  <a:gd name="T179" fmla="*/ 361 w 361"/>
                  <a:gd name="T180" fmla="*/ 217 h 2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1" h="217">
                    <a:moveTo>
                      <a:pt x="0" y="86"/>
                    </a:moveTo>
                    <a:lnTo>
                      <a:pt x="4" y="87"/>
                    </a:lnTo>
                    <a:lnTo>
                      <a:pt x="18" y="89"/>
                    </a:lnTo>
                    <a:lnTo>
                      <a:pt x="37" y="91"/>
                    </a:lnTo>
                    <a:lnTo>
                      <a:pt x="62" y="93"/>
                    </a:lnTo>
                    <a:lnTo>
                      <a:pt x="91" y="94"/>
                    </a:lnTo>
                    <a:lnTo>
                      <a:pt x="123" y="94"/>
                    </a:lnTo>
                    <a:lnTo>
                      <a:pt x="139" y="93"/>
                    </a:lnTo>
                    <a:lnTo>
                      <a:pt x="156" y="91"/>
                    </a:lnTo>
                    <a:lnTo>
                      <a:pt x="173" y="89"/>
                    </a:lnTo>
                    <a:lnTo>
                      <a:pt x="189" y="86"/>
                    </a:lnTo>
                    <a:lnTo>
                      <a:pt x="204" y="83"/>
                    </a:lnTo>
                    <a:lnTo>
                      <a:pt x="221" y="78"/>
                    </a:lnTo>
                    <a:lnTo>
                      <a:pt x="236" y="72"/>
                    </a:lnTo>
                    <a:lnTo>
                      <a:pt x="251" y="65"/>
                    </a:lnTo>
                    <a:lnTo>
                      <a:pt x="281" y="51"/>
                    </a:lnTo>
                    <a:lnTo>
                      <a:pt x="306" y="37"/>
                    </a:lnTo>
                    <a:lnTo>
                      <a:pt x="329" y="24"/>
                    </a:lnTo>
                    <a:lnTo>
                      <a:pt x="345" y="11"/>
                    </a:lnTo>
                    <a:lnTo>
                      <a:pt x="356" y="3"/>
                    </a:lnTo>
                    <a:lnTo>
                      <a:pt x="360" y="0"/>
                    </a:lnTo>
                    <a:lnTo>
                      <a:pt x="360" y="7"/>
                    </a:lnTo>
                    <a:lnTo>
                      <a:pt x="361" y="26"/>
                    </a:lnTo>
                    <a:lnTo>
                      <a:pt x="360" y="38"/>
                    </a:lnTo>
                    <a:lnTo>
                      <a:pt x="359" y="52"/>
                    </a:lnTo>
                    <a:lnTo>
                      <a:pt x="357" y="68"/>
                    </a:lnTo>
                    <a:lnTo>
                      <a:pt x="354" y="84"/>
                    </a:lnTo>
                    <a:lnTo>
                      <a:pt x="349" y="101"/>
                    </a:lnTo>
                    <a:lnTo>
                      <a:pt x="343" y="119"/>
                    </a:lnTo>
                    <a:lnTo>
                      <a:pt x="334" y="136"/>
                    </a:lnTo>
                    <a:lnTo>
                      <a:pt x="324" y="152"/>
                    </a:lnTo>
                    <a:lnTo>
                      <a:pt x="318" y="160"/>
                    </a:lnTo>
                    <a:lnTo>
                      <a:pt x="311" y="169"/>
                    </a:lnTo>
                    <a:lnTo>
                      <a:pt x="304" y="176"/>
                    </a:lnTo>
                    <a:lnTo>
                      <a:pt x="296" y="183"/>
                    </a:lnTo>
                    <a:lnTo>
                      <a:pt x="288" y="190"/>
                    </a:lnTo>
                    <a:lnTo>
                      <a:pt x="278" y="196"/>
                    </a:lnTo>
                    <a:lnTo>
                      <a:pt x="269" y="201"/>
                    </a:lnTo>
                    <a:lnTo>
                      <a:pt x="257" y="206"/>
                    </a:lnTo>
                    <a:lnTo>
                      <a:pt x="246" y="210"/>
                    </a:lnTo>
                    <a:lnTo>
                      <a:pt x="235" y="214"/>
                    </a:lnTo>
                    <a:lnTo>
                      <a:pt x="223" y="216"/>
                    </a:lnTo>
                    <a:lnTo>
                      <a:pt x="211" y="217"/>
                    </a:lnTo>
                    <a:lnTo>
                      <a:pt x="200" y="216"/>
                    </a:lnTo>
                    <a:lnTo>
                      <a:pt x="189" y="215"/>
                    </a:lnTo>
                    <a:lnTo>
                      <a:pt x="178" y="213"/>
                    </a:lnTo>
                    <a:lnTo>
                      <a:pt x="167" y="209"/>
                    </a:lnTo>
                    <a:lnTo>
                      <a:pt x="155" y="206"/>
                    </a:lnTo>
                    <a:lnTo>
                      <a:pt x="144" y="201"/>
                    </a:lnTo>
                    <a:lnTo>
                      <a:pt x="134" y="196"/>
                    </a:lnTo>
                    <a:lnTo>
                      <a:pt x="123" y="191"/>
                    </a:lnTo>
                    <a:lnTo>
                      <a:pt x="102" y="179"/>
                    </a:lnTo>
                    <a:lnTo>
                      <a:pt x="84" y="166"/>
                    </a:lnTo>
                    <a:lnTo>
                      <a:pt x="66" y="152"/>
                    </a:lnTo>
                    <a:lnTo>
                      <a:pt x="49" y="138"/>
                    </a:lnTo>
                    <a:lnTo>
                      <a:pt x="35" y="125"/>
                    </a:lnTo>
                    <a:lnTo>
                      <a:pt x="23" y="112"/>
                    </a:lnTo>
                    <a:lnTo>
                      <a:pt x="6" y="94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D0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1" name="Freeform 14"/>
              <p:cNvSpPr>
                <a:spLocks/>
              </p:cNvSpPr>
              <p:nvPr/>
            </p:nvSpPr>
            <p:spPr bwMode="auto">
              <a:xfrm>
                <a:off x="3242" y="689"/>
                <a:ext cx="23" cy="10"/>
              </a:xfrm>
              <a:custGeom>
                <a:avLst/>
                <a:gdLst>
                  <a:gd name="T0" fmla="*/ 0 w 350"/>
                  <a:gd name="T1" fmla="*/ 0 h 143"/>
                  <a:gd name="T2" fmla="*/ 0 w 350"/>
                  <a:gd name="T3" fmla="*/ 0 h 143"/>
                  <a:gd name="T4" fmla="*/ 0 w 350"/>
                  <a:gd name="T5" fmla="*/ 0 h 143"/>
                  <a:gd name="T6" fmla="*/ 0 w 350"/>
                  <a:gd name="T7" fmla="*/ 0 h 143"/>
                  <a:gd name="T8" fmla="*/ 0 w 350"/>
                  <a:gd name="T9" fmla="*/ 0 h 143"/>
                  <a:gd name="T10" fmla="*/ 0 w 350"/>
                  <a:gd name="T11" fmla="*/ 0 h 143"/>
                  <a:gd name="T12" fmla="*/ 0 w 350"/>
                  <a:gd name="T13" fmla="*/ 0 h 143"/>
                  <a:gd name="T14" fmla="*/ 0 w 350"/>
                  <a:gd name="T15" fmla="*/ 0 h 143"/>
                  <a:gd name="T16" fmla="*/ 0 w 350"/>
                  <a:gd name="T17" fmla="*/ 0 h 143"/>
                  <a:gd name="T18" fmla="*/ 0 w 350"/>
                  <a:gd name="T19" fmla="*/ 0 h 143"/>
                  <a:gd name="T20" fmla="*/ 0 w 350"/>
                  <a:gd name="T21" fmla="*/ 0 h 143"/>
                  <a:gd name="T22" fmla="*/ 0 w 350"/>
                  <a:gd name="T23" fmla="*/ 0 h 143"/>
                  <a:gd name="T24" fmla="*/ 0 w 350"/>
                  <a:gd name="T25" fmla="*/ 0 h 143"/>
                  <a:gd name="T26" fmla="*/ 0 w 350"/>
                  <a:gd name="T27" fmla="*/ 0 h 143"/>
                  <a:gd name="T28" fmla="*/ 0 w 350"/>
                  <a:gd name="T29" fmla="*/ 0 h 143"/>
                  <a:gd name="T30" fmla="*/ 0 w 350"/>
                  <a:gd name="T31" fmla="*/ 0 h 143"/>
                  <a:gd name="T32" fmla="*/ 0 w 350"/>
                  <a:gd name="T33" fmla="*/ 0 h 143"/>
                  <a:gd name="T34" fmla="*/ 0 w 350"/>
                  <a:gd name="T35" fmla="*/ 0 h 143"/>
                  <a:gd name="T36" fmla="*/ 0 w 350"/>
                  <a:gd name="T37" fmla="*/ 0 h 143"/>
                  <a:gd name="T38" fmla="*/ 0 w 350"/>
                  <a:gd name="T39" fmla="*/ 0 h 143"/>
                  <a:gd name="T40" fmla="*/ 0 w 350"/>
                  <a:gd name="T41" fmla="*/ 0 h 143"/>
                  <a:gd name="T42" fmla="*/ 0 w 350"/>
                  <a:gd name="T43" fmla="*/ 0 h 143"/>
                  <a:gd name="T44" fmla="*/ 0 w 350"/>
                  <a:gd name="T45" fmla="*/ 0 h 143"/>
                  <a:gd name="T46" fmla="*/ 0 w 350"/>
                  <a:gd name="T47" fmla="*/ 0 h 143"/>
                  <a:gd name="T48" fmla="*/ 0 w 350"/>
                  <a:gd name="T49" fmla="*/ 0 h 143"/>
                  <a:gd name="T50" fmla="*/ 0 w 350"/>
                  <a:gd name="T51" fmla="*/ 0 h 143"/>
                  <a:gd name="T52" fmla="*/ 0 w 350"/>
                  <a:gd name="T53" fmla="*/ 0 h 143"/>
                  <a:gd name="T54" fmla="*/ 0 w 350"/>
                  <a:gd name="T55" fmla="*/ 0 h 143"/>
                  <a:gd name="T56" fmla="*/ 0 w 350"/>
                  <a:gd name="T57" fmla="*/ 0 h 143"/>
                  <a:gd name="T58" fmla="*/ 0 w 350"/>
                  <a:gd name="T59" fmla="*/ 0 h 143"/>
                  <a:gd name="T60" fmla="*/ 0 w 350"/>
                  <a:gd name="T61" fmla="*/ 0 h 143"/>
                  <a:gd name="T62" fmla="*/ 0 w 350"/>
                  <a:gd name="T63" fmla="*/ 0 h 143"/>
                  <a:gd name="T64" fmla="*/ 0 w 350"/>
                  <a:gd name="T65" fmla="*/ 0 h 143"/>
                  <a:gd name="T66" fmla="*/ 0 w 350"/>
                  <a:gd name="T67" fmla="*/ 0 h 143"/>
                  <a:gd name="T68" fmla="*/ 0 w 350"/>
                  <a:gd name="T69" fmla="*/ 0 h 143"/>
                  <a:gd name="T70" fmla="*/ 0 w 350"/>
                  <a:gd name="T71" fmla="*/ 0 h 143"/>
                  <a:gd name="T72" fmla="*/ 0 w 350"/>
                  <a:gd name="T73" fmla="*/ 0 h 143"/>
                  <a:gd name="T74" fmla="*/ 0 w 350"/>
                  <a:gd name="T75" fmla="*/ 0 h 143"/>
                  <a:gd name="T76" fmla="*/ 0 w 350"/>
                  <a:gd name="T77" fmla="*/ 0 h 143"/>
                  <a:gd name="T78" fmla="*/ 0 w 350"/>
                  <a:gd name="T79" fmla="*/ 0 h 143"/>
                  <a:gd name="T80" fmla="*/ 0 w 350"/>
                  <a:gd name="T81" fmla="*/ 0 h 143"/>
                  <a:gd name="T82" fmla="*/ 0 w 350"/>
                  <a:gd name="T83" fmla="*/ 0 h 143"/>
                  <a:gd name="T84" fmla="*/ 0 w 350"/>
                  <a:gd name="T85" fmla="*/ 0 h 143"/>
                  <a:gd name="T86" fmla="*/ 0 w 350"/>
                  <a:gd name="T87" fmla="*/ 0 h 143"/>
                  <a:gd name="T88" fmla="*/ 0 w 350"/>
                  <a:gd name="T89" fmla="*/ 0 h 143"/>
                  <a:gd name="T90" fmla="*/ 0 w 350"/>
                  <a:gd name="T91" fmla="*/ 0 h 1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0"/>
                  <a:gd name="T139" fmla="*/ 0 h 143"/>
                  <a:gd name="T140" fmla="*/ 350 w 350"/>
                  <a:gd name="T141" fmla="*/ 143 h 1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0" h="143">
                    <a:moveTo>
                      <a:pt x="36" y="137"/>
                    </a:moveTo>
                    <a:lnTo>
                      <a:pt x="43" y="127"/>
                    </a:lnTo>
                    <a:lnTo>
                      <a:pt x="50" y="118"/>
                    </a:lnTo>
                    <a:lnTo>
                      <a:pt x="57" y="110"/>
                    </a:lnTo>
                    <a:lnTo>
                      <a:pt x="65" y="103"/>
                    </a:lnTo>
                    <a:lnTo>
                      <a:pt x="83" y="89"/>
                    </a:lnTo>
                    <a:lnTo>
                      <a:pt x="100" y="77"/>
                    </a:lnTo>
                    <a:lnTo>
                      <a:pt x="120" y="67"/>
                    </a:lnTo>
                    <a:lnTo>
                      <a:pt x="140" y="58"/>
                    </a:lnTo>
                    <a:lnTo>
                      <a:pt x="160" y="51"/>
                    </a:lnTo>
                    <a:lnTo>
                      <a:pt x="182" y="43"/>
                    </a:lnTo>
                    <a:lnTo>
                      <a:pt x="204" y="41"/>
                    </a:lnTo>
                    <a:lnTo>
                      <a:pt x="182" y="31"/>
                    </a:lnTo>
                    <a:lnTo>
                      <a:pt x="195" y="47"/>
                    </a:lnTo>
                    <a:lnTo>
                      <a:pt x="212" y="54"/>
                    </a:lnTo>
                    <a:lnTo>
                      <a:pt x="230" y="61"/>
                    </a:lnTo>
                    <a:lnTo>
                      <a:pt x="246" y="69"/>
                    </a:lnTo>
                    <a:lnTo>
                      <a:pt x="263" y="78"/>
                    </a:lnTo>
                    <a:lnTo>
                      <a:pt x="272" y="84"/>
                    </a:lnTo>
                    <a:lnTo>
                      <a:pt x="279" y="90"/>
                    </a:lnTo>
                    <a:lnTo>
                      <a:pt x="286" y="96"/>
                    </a:lnTo>
                    <a:lnTo>
                      <a:pt x="292" y="102"/>
                    </a:lnTo>
                    <a:lnTo>
                      <a:pt x="298" y="109"/>
                    </a:lnTo>
                    <a:lnTo>
                      <a:pt x="304" y="116"/>
                    </a:lnTo>
                    <a:lnTo>
                      <a:pt x="308" y="125"/>
                    </a:lnTo>
                    <a:lnTo>
                      <a:pt x="312" y="135"/>
                    </a:lnTo>
                    <a:lnTo>
                      <a:pt x="315" y="138"/>
                    </a:lnTo>
                    <a:lnTo>
                      <a:pt x="319" y="140"/>
                    </a:lnTo>
                    <a:lnTo>
                      <a:pt x="323" y="142"/>
                    </a:lnTo>
                    <a:lnTo>
                      <a:pt x="327" y="142"/>
                    </a:lnTo>
                    <a:lnTo>
                      <a:pt x="331" y="143"/>
                    </a:lnTo>
                    <a:lnTo>
                      <a:pt x="334" y="142"/>
                    </a:lnTo>
                    <a:lnTo>
                      <a:pt x="338" y="141"/>
                    </a:lnTo>
                    <a:lnTo>
                      <a:pt x="341" y="139"/>
                    </a:lnTo>
                    <a:lnTo>
                      <a:pt x="345" y="136"/>
                    </a:lnTo>
                    <a:lnTo>
                      <a:pt x="347" y="133"/>
                    </a:lnTo>
                    <a:lnTo>
                      <a:pt x="349" y="129"/>
                    </a:lnTo>
                    <a:lnTo>
                      <a:pt x="350" y="125"/>
                    </a:lnTo>
                    <a:lnTo>
                      <a:pt x="350" y="121"/>
                    </a:lnTo>
                    <a:lnTo>
                      <a:pt x="349" y="117"/>
                    </a:lnTo>
                    <a:lnTo>
                      <a:pt x="348" y="113"/>
                    </a:lnTo>
                    <a:lnTo>
                      <a:pt x="346" y="110"/>
                    </a:lnTo>
                    <a:lnTo>
                      <a:pt x="335" y="93"/>
                    </a:lnTo>
                    <a:lnTo>
                      <a:pt x="323" y="77"/>
                    </a:lnTo>
                    <a:lnTo>
                      <a:pt x="309" y="63"/>
                    </a:lnTo>
                    <a:lnTo>
                      <a:pt x="294" y="51"/>
                    </a:lnTo>
                    <a:lnTo>
                      <a:pt x="278" y="40"/>
                    </a:lnTo>
                    <a:lnTo>
                      <a:pt x="261" y="29"/>
                    </a:lnTo>
                    <a:lnTo>
                      <a:pt x="243" y="21"/>
                    </a:lnTo>
                    <a:lnTo>
                      <a:pt x="225" y="13"/>
                    </a:lnTo>
                    <a:lnTo>
                      <a:pt x="216" y="10"/>
                    </a:lnTo>
                    <a:lnTo>
                      <a:pt x="215" y="8"/>
                    </a:lnTo>
                    <a:lnTo>
                      <a:pt x="213" y="6"/>
                    </a:lnTo>
                    <a:lnTo>
                      <a:pt x="211" y="4"/>
                    </a:lnTo>
                    <a:lnTo>
                      <a:pt x="208" y="2"/>
                    </a:lnTo>
                    <a:lnTo>
                      <a:pt x="206" y="1"/>
                    </a:lnTo>
                    <a:lnTo>
                      <a:pt x="203" y="1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51" y="9"/>
                    </a:lnTo>
                    <a:lnTo>
                      <a:pt x="152" y="9"/>
                    </a:lnTo>
                    <a:lnTo>
                      <a:pt x="152" y="8"/>
                    </a:lnTo>
                    <a:lnTo>
                      <a:pt x="153" y="8"/>
                    </a:lnTo>
                    <a:lnTo>
                      <a:pt x="132" y="16"/>
                    </a:lnTo>
                    <a:lnTo>
                      <a:pt x="111" y="25"/>
                    </a:lnTo>
                    <a:lnTo>
                      <a:pt x="92" y="36"/>
                    </a:lnTo>
                    <a:lnTo>
                      <a:pt x="73" y="48"/>
                    </a:lnTo>
                    <a:lnTo>
                      <a:pt x="54" y="61"/>
                    </a:lnTo>
                    <a:lnTo>
                      <a:pt x="37" y="75"/>
                    </a:lnTo>
                    <a:lnTo>
                      <a:pt x="21" y="92"/>
                    </a:lnTo>
                    <a:lnTo>
                      <a:pt x="5" y="109"/>
                    </a:lnTo>
                    <a:lnTo>
                      <a:pt x="3" y="112"/>
                    </a:lnTo>
                    <a:lnTo>
                      <a:pt x="1" y="116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2" y="132"/>
                    </a:lnTo>
                    <a:lnTo>
                      <a:pt x="4" y="135"/>
                    </a:lnTo>
                    <a:lnTo>
                      <a:pt x="6" y="138"/>
                    </a:lnTo>
                    <a:lnTo>
                      <a:pt x="10" y="140"/>
                    </a:lnTo>
                    <a:lnTo>
                      <a:pt x="13" y="142"/>
                    </a:lnTo>
                    <a:lnTo>
                      <a:pt x="17" y="143"/>
                    </a:lnTo>
                    <a:lnTo>
                      <a:pt x="22" y="143"/>
                    </a:lnTo>
                    <a:lnTo>
                      <a:pt x="26" y="143"/>
                    </a:lnTo>
                    <a:lnTo>
                      <a:pt x="29" y="142"/>
                    </a:lnTo>
                    <a:lnTo>
                      <a:pt x="33" y="140"/>
                    </a:lnTo>
                    <a:lnTo>
                      <a:pt x="36" y="137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2" name="Freeform 15"/>
              <p:cNvSpPr>
                <a:spLocks/>
              </p:cNvSpPr>
              <p:nvPr/>
            </p:nvSpPr>
            <p:spPr bwMode="auto">
              <a:xfrm>
                <a:off x="3333" y="704"/>
                <a:ext cx="30" cy="15"/>
              </a:xfrm>
              <a:custGeom>
                <a:avLst/>
                <a:gdLst>
                  <a:gd name="T0" fmla="*/ 0 w 453"/>
                  <a:gd name="T1" fmla="*/ 0 h 224"/>
                  <a:gd name="T2" fmla="*/ 0 w 453"/>
                  <a:gd name="T3" fmla="*/ 0 h 224"/>
                  <a:gd name="T4" fmla="*/ 0 w 453"/>
                  <a:gd name="T5" fmla="*/ 0 h 224"/>
                  <a:gd name="T6" fmla="*/ 0 w 453"/>
                  <a:gd name="T7" fmla="*/ 0 h 224"/>
                  <a:gd name="T8" fmla="*/ 0 w 453"/>
                  <a:gd name="T9" fmla="*/ 0 h 224"/>
                  <a:gd name="T10" fmla="*/ 0 w 453"/>
                  <a:gd name="T11" fmla="*/ 0 h 224"/>
                  <a:gd name="T12" fmla="*/ 0 w 453"/>
                  <a:gd name="T13" fmla="*/ 0 h 224"/>
                  <a:gd name="T14" fmla="*/ 0 w 453"/>
                  <a:gd name="T15" fmla="*/ 0 h 224"/>
                  <a:gd name="T16" fmla="*/ 0 w 453"/>
                  <a:gd name="T17" fmla="*/ 0 h 224"/>
                  <a:gd name="T18" fmla="*/ 0 w 453"/>
                  <a:gd name="T19" fmla="*/ 0 h 224"/>
                  <a:gd name="T20" fmla="*/ 0 w 453"/>
                  <a:gd name="T21" fmla="*/ 0 h 224"/>
                  <a:gd name="T22" fmla="*/ 0 w 453"/>
                  <a:gd name="T23" fmla="*/ 0 h 224"/>
                  <a:gd name="T24" fmla="*/ 0 w 453"/>
                  <a:gd name="T25" fmla="*/ 0 h 224"/>
                  <a:gd name="T26" fmla="*/ 0 w 453"/>
                  <a:gd name="T27" fmla="*/ 0 h 224"/>
                  <a:gd name="T28" fmla="*/ 0 w 453"/>
                  <a:gd name="T29" fmla="*/ 0 h 224"/>
                  <a:gd name="T30" fmla="*/ 0 w 453"/>
                  <a:gd name="T31" fmla="*/ 0 h 224"/>
                  <a:gd name="T32" fmla="*/ 0 w 453"/>
                  <a:gd name="T33" fmla="*/ 0 h 224"/>
                  <a:gd name="T34" fmla="*/ 0 w 453"/>
                  <a:gd name="T35" fmla="*/ 0 h 224"/>
                  <a:gd name="T36" fmla="*/ 0 w 453"/>
                  <a:gd name="T37" fmla="*/ 0 h 224"/>
                  <a:gd name="T38" fmla="*/ 0 w 453"/>
                  <a:gd name="T39" fmla="*/ 0 h 224"/>
                  <a:gd name="T40" fmla="*/ 0 w 453"/>
                  <a:gd name="T41" fmla="*/ 0 h 224"/>
                  <a:gd name="T42" fmla="*/ 0 w 453"/>
                  <a:gd name="T43" fmla="*/ 0 h 224"/>
                  <a:gd name="T44" fmla="*/ 0 w 453"/>
                  <a:gd name="T45" fmla="*/ 0 h 224"/>
                  <a:gd name="T46" fmla="*/ 0 w 453"/>
                  <a:gd name="T47" fmla="*/ 0 h 224"/>
                  <a:gd name="T48" fmla="*/ 0 w 453"/>
                  <a:gd name="T49" fmla="*/ 0 h 224"/>
                  <a:gd name="T50" fmla="*/ 0 w 453"/>
                  <a:gd name="T51" fmla="*/ 0 h 224"/>
                  <a:gd name="T52" fmla="*/ 0 w 453"/>
                  <a:gd name="T53" fmla="*/ 0 h 224"/>
                  <a:gd name="T54" fmla="*/ 0 w 453"/>
                  <a:gd name="T55" fmla="*/ 0 h 224"/>
                  <a:gd name="T56" fmla="*/ 0 w 453"/>
                  <a:gd name="T57" fmla="*/ 0 h 224"/>
                  <a:gd name="T58" fmla="*/ 0 w 453"/>
                  <a:gd name="T59" fmla="*/ 0 h 224"/>
                  <a:gd name="T60" fmla="*/ 0 w 453"/>
                  <a:gd name="T61" fmla="*/ 0 h 224"/>
                  <a:gd name="T62" fmla="*/ 0 w 453"/>
                  <a:gd name="T63" fmla="*/ 0 h 224"/>
                  <a:gd name="T64" fmla="*/ 0 w 453"/>
                  <a:gd name="T65" fmla="*/ 0 h 224"/>
                  <a:gd name="T66" fmla="*/ 0 w 453"/>
                  <a:gd name="T67" fmla="*/ 0 h 224"/>
                  <a:gd name="T68" fmla="*/ 0 w 453"/>
                  <a:gd name="T69" fmla="*/ 0 h 224"/>
                  <a:gd name="T70" fmla="*/ 0 w 453"/>
                  <a:gd name="T71" fmla="*/ 0 h 224"/>
                  <a:gd name="T72" fmla="*/ 0 w 453"/>
                  <a:gd name="T73" fmla="*/ 0 h 224"/>
                  <a:gd name="T74" fmla="*/ 0 w 453"/>
                  <a:gd name="T75" fmla="*/ 0 h 224"/>
                  <a:gd name="T76" fmla="*/ 0 w 453"/>
                  <a:gd name="T77" fmla="*/ 0 h 224"/>
                  <a:gd name="T78" fmla="*/ 0 w 453"/>
                  <a:gd name="T79" fmla="*/ 0 h 224"/>
                  <a:gd name="T80" fmla="*/ 0 w 453"/>
                  <a:gd name="T81" fmla="*/ 0 h 224"/>
                  <a:gd name="T82" fmla="*/ 0 w 453"/>
                  <a:gd name="T83" fmla="*/ 0 h 224"/>
                  <a:gd name="T84" fmla="*/ 0 w 453"/>
                  <a:gd name="T85" fmla="*/ 0 h 224"/>
                  <a:gd name="T86" fmla="*/ 0 w 453"/>
                  <a:gd name="T87" fmla="*/ 0 h 224"/>
                  <a:gd name="T88" fmla="*/ 0 w 453"/>
                  <a:gd name="T89" fmla="*/ 0 h 224"/>
                  <a:gd name="T90" fmla="*/ 0 w 453"/>
                  <a:gd name="T91" fmla="*/ 0 h 224"/>
                  <a:gd name="T92" fmla="*/ 0 w 453"/>
                  <a:gd name="T93" fmla="*/ 0 h 224"/>
                  <a:gd name="T94" fmla="*/ 0 w 453"/>
                  <a:gd name="T95" fmla="*/ 0 h 2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53"/>
                  <a:gd name="T145" fmla="*/ 0 h 224"/>
                  <a:gd name="T146" fmla="*/ 453 w 453"/>
                  <a:gd name="T147" fmla="*/ 224 h 2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53" h="224">
                    <a:moveTo>
                      <a:pt x="32" y="105"/>
                    </a:moveTo>
                    <a:lnTo>
                      <a:pt x="45" y="93"/>
                    </a:lnTo>
                    <a:lnTo>
                      <a:pt x="57" y="83"/>
                    </a:lnTo>
                    <a:lnTo>
                      <a:pt x="70" y="74"/>
                    </a:lnTo>
                    <a:lnTo>
                      <a:pt x="83" y="66"/>
                    </a:lnTo>
                    <a:lnTo>
                      <a:pt x="97" y="59"/>
                    </a:lnTo>
                    <a:lnTo>
                      <a:pt x="110" y="54"/>
                    </a:lnTo>
                    <a:lnTo>
                      <a:pt x="123" y="48"/>
                    </a:lnTo>
                    <a:lnTo>
                      <a:pt x="137" y="45"/>
                    </a:lnTo>
                    <a:lnTo>
                      <a:pt x="152" y="43"/>
                    </a:lnTo>
                    <a:lnTo>
                      <a:pt x="166" y="41"/>
                    </a:lnTo>
                    <a:lnTo>
                      <a:pt x="179" y="41"/>
                    </a:lnTo>
                    <a:lnTo>
                      <a:pt x="194" y="42"/>
                    </a:lnTo>
                    <a:lnTo>
                      <a:pt x="208" y="43"/>
                    </a:lnTo>
                    <a:lnTo>
                      <a:pt x="222" y="45"/>
                    </a:lnTo>
                    <a:lnTo>
                      <a:pt x="235" y="49"/>
                    </a:lnTo>
                    <a:lnTo>
                      <a:pt x="250" y="54"/>
                    </a:lnTo>
                    <a:lnTo>
                      <a:pt x="263" y="59"/>
                    </a:lnTo>
                    <a:lnTo>
                      <a:pt x="276" y="65"/>
                    </a:lnTo>
                    <a:lnTo>
                      <a:pt x="288" y="71"/>
                    </a:lnTo>
                    <a:lnTo>
                      <a:pt x="302" y="79"/>
                    </a:lnTo>
                    <a:lnTo>
                      <a:pt x="314" y="87"/>
                    </a:lnTo>
                    <a:lnTo>
                      <a:pt x="326" y="95"/>
                    </a:lnTo>
                    <a:lnTo>
                      <a:pt x="337" y="106"/>
                    </a:lnTo>
                    <a:lnTo>
                      <a:pt x="349" y="116"/>
                    </a:lnTo>
                    <a:lnTo>
                      <a:pt x="359" y="126"/>
                    </a:lnTo>
                    <a:lnTo>
                      <a:pt x="369" y="137"/>
                    </a:lnTo>
                    <a:lnTo>
                      <a:pt x="378" y="149"/>
                    </a:lnTo>
                    <a:lnTo>
                      <a:pt x="387" y="162"/>
                    </a:lnTo>
                    <a:lnTo>
                      <a:pt x="396" y="175"/>
                    </a:lnTo>
                    <a:lnTo>
                      <a:pt x="403" y="188"/>
                    </a:lnTo>
                    <a:lnTo>
                      <a:pt x="410" y="203"/>
                    </a:lnTo>
                    <a:lnTo>
                      <a:pt x="416" y="216"/>
                    </a:lnTo>
                    <a:lnTo>
                      <a:pt x="418" y="219"/>
                    </a:lnTo>
                    <a:lnTo>
                      <a:pt x="422" y="222"/>
                    </a:lnTo>
                    <a:lnTo>
                      <a:pt x="425" y="223"/>
                    </a:lnTo>
                    <a:lnTo>
                      <a:pt x="429" y="224"/>
                    </a:lnTo>
                    <a:lnTo>
                      <a:pt x="433" y="224"/>
                    </a:lnTo>
                    <a:lnTo>
                      <a:pt x="437" y="224"/>
                    </a:lnTo>
                    <a:lnTo>
                      <a:pt x="442" y="223"/>
                    </a:lnTo>
                    <a:lnTo>
                      <a:pt x="445" y="221"/>
                    </a:lnTo>
                    <a:lnTo>
                      <a:pt x="448" y="218"/>
                    </a:lnTo>
                    <a:lnTo>
                      <a:pt x="451" y="215"/>
                    </a:lnTo>
                    <a:lnTo>
                      <a:pt x="452" y="211"/>
                    </a:lnTo>
                    <a:lnTo>
                      <a:pt x="453" y="208"/>
                    </a:lnTo>
                    <a:lnTo>
                      <a:pt x="453" y="204"/>
                    </a:lnTo>
                    <a:lnTo>
                      <a:pt x="453" y="200"/>
                    </a:lnTo>
                    <a:lnTo>
                      <a:pt x="451" y="195"/>
                    </a:lnTo>
                    <a:lnTo>
                      <a:pt x="449" y="191"/>
                    </a:lnTo>
                    <a:lnTo>
                      <a:pt x="442" y="176"/>
                    </a:lnTo>
                    <a:lnTo>
                      <a:pt x="433" y="161"/>
                    </a:lnTo>
                    <a:lnTo>
                      <a:pt x="424" y="146"/>
                    </a:lnTo>
                    <a:lnTo>
                      <a:pt x="414" y="132"/>
                    </a:lnTo>
                    <a:lnTo>
                      <a:pt x="404" y="119"/>
                    </a:lnTo>
                    <a:lnTo>
                      <a:pt x="393" y="106"/>
                    </a:lnTo>
                    <a:lnTo>
                      <a:pt x="381" y="93"/>
                    </a:lnTo>
                    <a:lnTo>
                      <a:pt x="369" y="81"/>
                    </a:lnTo>
                    <a:lnTo>
                      <a:pt x="356" y="70"/>
                    </a:lnTo>
                    <a:lnTo>
                      <a:pt x="343" y="60"/>
                    </a:lnTo>
                    <a:lnTo>
                      <a:pt x="329" y="50"/>
                    </a:lnTo>
                    <a:lnTo>
                      <a:pt x="315" y="41"/>
                    </a:lnTo>
                    <a:lnTo>
                      <a:pt x="301" y="33"/>
                    </a:lnTo>
                    <a:lnTo>
                      <a:pt x="285" y="26"/>
                    </a:lnTo>
                    <a:lnTo>
                      <a:pt x="270" y="19"/>
                    </a:lnTo>
                    <a:lnTo>
                      <a:pt x="255" y="14"/>
                    </a:lnTo>
                    <a:lnTo>
                      <a:pt x="240" y="9"/>
                    </a:lnTo>
                    <a:lnTo>
                      <a:pt x="224" y="6"/>
                    </a:lnTo>
                    <a:lnTo>
                      <a:pt x="208" y="2"/>
                    </a:lnTo>
                    <a:lnTo>
                      <a:pt x="193" y="0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29" y="5"/>
                    </a:lnTo>
                    <a:lnTo>
                      <a:pt x="113" y="9"/>
                    </a:lnTo>
                    <a:lnTo>
                      <a:pt x="98" y="14"/>
                    </a:lnTo>
                    <a:lnTo>
                      <a:pt x="82" y="20"/>
                    </a:lnTo>
                    <a:lnTo>
                      <a:pt x="67" y="27"/>
                    </a:lnTo>
                    <a:lnTo>
                      <a:pt x="52" y="36"/>
                    </a:lnTo>
                    <a:lnTo>
                      <a:pt x="37" y="46"/>
                    </a:lnTo>
                    <a:lnTo>
                      <a:pt x="23" y="58"/>
                    </a:lnTo>
                    <a:lnTo>
                      <a:pt x="9" y="70"/>
                    </a:lnTo>
                    <a:lnTo>
                      <a:pt x="6" y="73"/>
                    </a:lnTo>
                    <a:lnTo>
                      <a:pt x="4" y="76"/>
                    </a:lnTo>
                    <a:lnTo>
                      <a:pt x="2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1" y="91"/>
                    </a:lnTo>
                    <a:lnTo>
                      <a:pt x="2" y="95"/>
                    </a:lnTo>
                    <a:lnTo>
                      <a:pt x="4" y="99"/>
                    </a:lnTo>
                    <a:lnTo>
                      <a:pt x="7" y="103"/>
                    </a:lnTo>
                    <a:lnTo>
                      <a:pt x="10" y="106"/>
                    </a:lnTo>
                    <a:lnTo>
                      <a:pt x="13" y="107"/>
                    </a:lnTo>
                    <a:lnTo>
                      <a:pt x="17" y="108"/>
                    </a:lnTo>
                    <a:lnTo>
                      <a:pt x="21" y="109"/>
                    </a:lnTo>
                    <a:lnTo>
                      <a:pt x="25" y="108"/>
                    </a:lnTo>
                    <a:lnTo>
                      <a:pt x="29" y="107"/>
                    </a:lnTo>
                    <a:lnTo>
                      <a:pt x="32" y="105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3" name="Freeform 16"/>
              <p:cNvSpPr>
                <a:spLocks/>
              </p:cNvSpPr>
              <p:nvPr/>
            </p:nvSpPr>
            <p:spPr bwMode="auto">
              <a:xfrm>
                <a:off x="3265" y="761"/>
                <a:ext cx="11" cy="19"/>
              </a:xfrm>
              <a:custGeom>
                <a:avLst/>
                <a:gdLst>
                  <a:gd name="T0" fmla="*/ 0 w 175"/>
                  <a:gd name="T1" fmla="*/ 0 h 281"/>
                  <a:gd name="T2" fmla="*/ 0 w 175"/>
                  <a:gd name="T3" fmla="*/ 0 h 281"/>
                  <a:gd name="T4" fmla="*/ 0 w 175"/>
                  <a:gd name="T5" fmla="*/ 0 h 281"/>
                  <a:gd name="T6" fmla="*/ 0 w 175"/>
                  <a:gd name="T7" fmla="*/ 0 h 281"/>
                  <a:gd name="T8" fmla="*/ 0 w 175"/>
                  <a:gd name="T9" fmla="*/ 0 h 281"/>
                  <a:gd name="T10" fmla="*/ 0 w 175"/>
                  <a:gd name="T11" fmla="*/ 0 h 281"/>
                  <a:gd name="T12" fmla="*/ 0 w 175"/>
                  <a:gd name="T13" fmla="*/ 0 h 281"/>
                  <a:gd name="T14" fmla="*/ 0 w 175"/>
                  <a:gd name="T15" fmla="*/ 0 h 281"/>
                  <a:gd name="T16" fmla="*/ 0 w 175"/>
                  <a:gd name="T17" fmla="*/ 0 h 281"/>
                  <a:gd name="T18" fmla="*/ 0 w 175"/>
                  <a:gd name="T19" fmla="*/ 0 h 281"/>
                  <a:gd name="T20" fmla="*/ 0 w 175"/>
                  <a:gd name="T21" fmla="*/ 0 h 281"/>
                  <a:gd name="T22" fmla="*/ 0 w 175"/>
                  <a:gd name="T23" fmla="*/ 0 h 281"/>
                  <a:gd name="T24" fmla="*/ 0 w 175"/>
                  <a:gd name="T25" fmla="*/ 0 h 281"/>
                  <a:gd name="T26" fmla="*/ 0 w 175"/>
                  <a:gd name="T27" fmla="*/ 0 h 281"/>
                  <a:gd name="T28" fmla="*/ 0 w 175"/>
                  <a:gd name="T29" fmla="*/ 0 h 281"/>
                  <a:gd name="T30" fmla="*/ 0 w 175"/>
                  <a:gd name="T31" fmla="*/ 0 h 281"/>
                  <a:gd name="T32" fmla="*/ 0 w 175"/>
                  <a:gd name="T33" fmla="*/ 0 h 281"/>
                  <a:gd name="T34" fmla="*/ 0 w 175"/>
                  <a:gd name="T35" fmla="*/ 0 h 281"/>
                  <a:gd name="T36" fmla="*/ 0 w 175"/>
                  <a:gd name="T37" fmla="*/ 0 h 281"/>
                  <a:gd name="T38" fmla="*/ 0 w 175"/>
                  <a:gd name="T39" fmla="*/ 0 h 281"/>
                  <a:gd name="T40" fmla="*/ 0 w 175"/>
                  <a:gd name="T41" fmla="*/ 0 h 281"/>
                  <a:gd name="T42" fmla="*/ 0 w 175"/>
                  <a:gd name="T43" fmla="*/ 0 h 281"/>
                  <a:gd name="T44" fmla="*/ 0 w 175"/>
                  <a:gd name="T45" fmla="*/ 0 h 281"/>
                  <a:gd name="T46" fmla="*/ 0 w 175"/>
                  <a:gd name="T47" fmla="*/ 0 h 281"/>
                  <a:gd name="T48" fmla="*/ 0 w 175"/>
                  <a:gd name="T49" fmla="*/ 0 h 281"/>
                  <a:gd name="T50" fmla="*/ 0 w 175"/>
                  <a:gd name="T51" fmla="*/ 0 h 281"/>
                  <a:gd name="T52" fmla="*/ 0 w 175"/>
                  <a:gd name="T53" fmla="*/ 0 h 281"/>
                  <a:gd name="T54" fmla="*/ 0 w 175"/>
                  <a:gd name="T55" fmla="*/ 0 h 281"/>
                  <a:gd name="T56" fmla="*/ 0 w 175"/>
                  <a:gd name="T57" fmla="*/ 0 h 281"/>
                  <a:gd name="T58" fmla="*/ 0 w 175"/>
                  <a:gd name="T59" fmla="*/ 0 h 281"/>
                  <a:gd name="T60" fmla="*/ 0 w 175"/>
                  <a:gd name="T61" fmla="*/ 0 h 281"/>
                  <a:gd name="T62" fmla="*/ 0 w 175"/>
                  <a:gd name="T63" fmla="*/ 0 h 281"/>
                  <a:gd name="T64" fmla="*/ 0 w 175"/>
                  <a:gd name="T65" fmla="*/ 0 h 281"/>
                  <a:gd name="T66" fmla="*/ 0 w 175"/>
                  <a:gd name="T67" fmla="*/ 0 h 281"/>
                  <a:gd name="T68" fmla="*/ 0 w 175"/>
                  <a:gd name="T69" fmla="*/ 0 h 281"/>
                  <a:gd name="T70" fmla="*/ 0 w 175"/>
                  <a:gd name="T71" fmla="*/ 0 h 281"/>
                  <a:gd name="T72" fmla="*/ 0 w 175"/>
                  <a:gd name="T73" fmla="*/ 0 h 281"/>
                  <a:gd name="T74" fmla="*/ 0 w 175"/>
                  <a:gd name="T75" fmla="*/ 0 h 281"/>
                  <a:gd name="T76" fmla="*/ 0 w 175"/>
                  <a:gd name="T77" fmla="*/ 0 h 281"/>
                  <a:gd name="T78" fmla="*/ 0 w 175"/>
                  <a:gd name="T79" fmla="*/ 0 h 281"/>
                  <a:gd name="T80" fmla="*/ 0 w 175"/>
                  <a:gd name="T81" fmla="*/ 0 h 281"/>
                  <a:gd name="T82" fmla="*/ 0 w 175"/>
                  <a:gd name="T83" fmla="*/ 0 h 281"/>
                  <a:gd name="T84" fmla="*/ 0 w 175"/>
                  <a:gd name="T85" fmla="*/ 0 h 281"/>
                  <a:gd name="T86" fmla="*/ 0 w 175"/>
                  <a:gd name="T87" fmla="*/ 0 h 281"/>
                  <a:gd name="T88" fmla="*/ 0 w 175"/>
                  <a:gd name="T89" fmla="*/ 0 h 281"/>
                  <a:gd name="T90" fmla="*/ 0 w 175"/>
                  <a:gd name="T91" fmla="*/ 0 h 281"/>
                  <a:gd name="T92" fmla="*/ 0 w 175"/>
                  <a:gd name="T93" fmla="*/ 0 h 281"/>
                  <a:gd name="T94" fmla="*/ 0 w 175"/>
                  <a:gd name="T95" fmla="*/ 0 h 281"/>
                  <a:gd name="T96" fmla="*/ 0 w 175"/>
                  <a:gd name="T97" fmla="*/ 0 h 281"/>
                  <a:gd name="T98" fmla="*/ 0 w 175"/>
                  <a:gd name="T99" fmla="*/ 0 h 281"/>
                  <a:gd name="T100" fmla="*/ 0 w 175"/>
                  <a:gd name="T101" fmla="*/ 0 h 281"/>
                  <a:gd name="T102" fmla="*/ 0 w 175"/>
                  <a:gd name="T103" fmla="*/ 0 h 281"/>
                  <a:gd name="T104" fmla="*/ 0 w 175"/>
                  <a:gd name="T105" fmla="*/ 0 h 2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5"/>
                  <a:gd name="T160" fmla="*/ 0 h 281"/>
                  <a:gd name="T161" fmla="*/ 175 w 175"/>
                  <a:gd name="T162" fmla="*/ 281 h 2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5" h="281">
                    <a:moveTo>
                      <a:pt x="150" y="0"/>
                    </a:moveTo>
                    <a:lnTo>
                      <a:pt x="136" y="3"/>
                    </a:lnTo>
                    <a:lnTo>
                      <a:pt x="123" y="6"/>
                    </a:lnTo>
                    <a:lnTo>
                      <a:pt x="109" y="9"/>
                    </a:lnTo>
                    <a:lnTo>
                      <a:pt x="96" y="12"/>
                    </a:lnTo>
                    <a:lnTo>
                      <a:pt x="83" y="16"/>
                    </a:lnTo>
                    <a:lnTo>
                      <a:pt x="69" y="20"/>
                    </a:lnTo>
                    <a:lnTo>
                      <a:pt x="56" y="26"/>
                    </a:lnTo>
                    <a:lnTo>
                      <a:pt x="44" y="33"/>
                    </a:lnTo>
                    <a:lnTo>
                      <a:pt x="41" y="33"/>
                    </a:lnTo>
                    <a:lnTo>
                      <a:pt x="38" y="33"/>
                    </a:lnTo>
                    <a:lnTo>
                      <a:pt x="36" y="34"/>
                    </a:lnTo>
                    <a:lnTo>
                      <a:pt x="34" y="35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0" y="40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3" y="51"/>
                    </a:lnTo>
                    <a:lnTo>
                      <a:pt x="31" y="42"/>
                    </a:lnTo>
                    <a:lnTo>
                      <a:pt x="23" y="46"/>
                    </a:lnTo>
                    <a:lnTo>
                      <a:pt x="21" y="47"/>
                    </a:lnTo>
                    <a:lnTo>
                      <a:pt x="19" y="48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5" y="51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3" y="55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5"/>
                    </a:lnTo>
                    <a:lnTo>
                      <a:pt x="0" y="109"/>
                    </a:lnTo>
                    <a:lnTo>
                      <a:pt x="1" y="125"/>
                    </a:lnTo>
                    <a:lnTo>
                      <a:pt x="3" y="139"/>
                    </a:lnTo>
                    <a:lnTo>
                      <a:pt x="6" y="152"/>
                    </a:lnTo>
                    <a:lnTo>
                      <a:pt x="11" y="166"/>
                    </a:lnTo>
                    <a:lnTo>
                      <a:pt x="17" y="180"/>
                    </a:lnTo>
                    <a:lnTo>
                      <a:pt x="25" y="193"/>
                    </a:lnTo>
                    <a:lnTo>
                      <a:pt x="32" y="205"/>
                    </a:lnTo>
                    <a:lnTo>
                      <a:pt x="40" y="218"/>
                    </a:lnTo>
                    <a:lnTo>
                      <a:pt x="49" y="230"/>
                    </a:lnTo>
                    <a:lnTo>
                      <a:pt x="68" y="253"/>
                    </a:lnTo>
                    <a:lnTo>
                      <a:pt x="88" y="274"/>
                    </a:lnTo>
                    <a:lnTo>
                      <a:pt x="91" y="277"/>
                    </a:lnTo>
                    <a:lnTo>
                      <a:pt x="94" y="279"/>
                    </a:lnTo>
                    <a:lnTo>
                      <a:pt x="98" y="280"/>
                    </a:lnTo>
                    <a:lnTo>
                      <a:pt x="102" y="281"/>
                    </a:lnTo>
                    <a:lnTo>
                      <a:pt x="106" y="281"/>
                    </a:lnTo>
                    <a:lnTo>
                      <a:pt x="109" y="280"/>
                    </a:lnTo>
                    <a:lnTo>
                      <a:pt x="113" y="278"/>
                    </a:lnTo>
                    <a:lnTo>
                      <a:pt x="116" y="275"/>
                    </a:lnTo>
                    <a:lnTo>
                      <a:pt x="119" y="272"/>
                    </a:lnTo>
                    <a:lnTo>
                      <a:pt x="122" y="268"/>
                    </a:lnTo>
                    <a:lnTo>
                      <a:pt x="123" y="264"/>
                    </a:lnTo>
                    <a:lnTo>
                      <a:pt x="123" y="261"/>
                    </a:lnTo>
                    <a:lnTo>
                      <a:pt x="123" y="257"/>
                    </a:lnTo>
                    <a:lnTo>
                      <a:pt x="122" y="253"/>
                    </a:lnTo>
                    <a:lnTo>
                      <a:pt x="119" y="249"/>
                    </a:lnTo>
                    <a:lnTo>
                      <a:pt x="116" y="246"/>
                    </a:lnTo>
                    <a:lnTo>
                      <a:pt x="102" y="233"/>
                    </a:lnTo>
                    <a:lnTo>
                      <a:pt x="90" y="218"/>
                    </a:lnTo>
                    <a:lnTo>
                      <a:pt x="78" y="203"/>
                    </a:lnTo>
                    <a:lnTo>
                      <a:pt x="67" y="188"/>
                    </a:lnTo>
                    <a:lnTo>
                      <a:pt x="58" y="172"/>
                    </a:lnTo>
                    <a:lnTo>
                      <a:pt x="50" y="154"/>
                    </a:lnTo>
                    <a:lnTo>
                      <a:pt x="43" y="137"/>
                    </a:lnTo>
                    <a:lnTo>
                      <a:pt x="38" y="118"/>
                    </a:lnTo>
                    <a:lnTo>
                      <a:pt x="49" y="76"/>
                    </a:lnTo>
                    <a:lnTo>
                      <a:pt x="41" y="84"/>
                    </a:lnTo>
                    <a:lnTo>
                      <a:pt x="50" y="79"/>
                    </a:lnTo>
                    <a:lnTo>
                      <a:pt x="51" y="78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5" y="76"/>
                    </a:lnTo>
                    <a:lnTo>
                      <a:pt x="56" y="75"/>
                    </a:lnTo>
                    <a:lnTo>
                      <a:pt x="57" y="72"/>
                    </a:lnTo>
                    <a:lnTo>
                      <a:pt x="58" y="71"/>
                    </a:lnTo>
                    <a:lnTo>
                      <a:pt x="59" y="70"/>
                    </a:lnTo>
                    <a:lnTo>
                      <a:pt x="63" y="62"/>
                    </a:lnTo>
                    <a:lnTo>
                      <a:pt x="49" y="72"/>
                    </a:lnTo>
                    <a:lnTo>
                      <a:pt x="89" y="56"/>
                    </a:lnTo>
                    <a:lnTo>
                      <a:pt x="97" y="53"/>
                    </a:lnTo>
                    <a:lnTo>
                      <a:pt x="105" y="50"/>
                    </a:lnTo>
                    <a:lnTo>
                      <a:pt x="114" y="47"/>
                    </a:lnTo>
                    <a:lnTo>
                      <a:pt x="123" y="44"/>
                    </a:lnTo>
                    <a:lnTo>
                      <a:pt x="131" y="41"/>
                    </a:lnTo>
                    <a:lnTo>
                      <a:pt x="140" y="40"/>
                    </a:lnTo>
                    <a:lnTo>
                      <a:pt x="149" y="40"/>
                    </a:lnTo>
                    <a:lnTo>
                      <a:pt x="158" y="41"/>
                    </a:lnTo>
                    <a:lnTo>
                      <a:pt x="162" y="40"/>
                    </a:lnTo>
                    <a:lnTo>
                      <a:pt x="166" y="38"/>
                    </a:lnTo>
                    <a:lnTo>
                      <a:pt x="168" y="36"/>
                    </a:lnTo>
                    <a:lnTo>
                      <a:pt x="172" y="33"/>
                    </a:lnTo>
                    <a:lnTo>
                      <a:pt x="174" y="29"/>
                    </a:lnTo>
                    <a:lnTo>
                      <a:pt x="175" y="24"/>
                    </a:lnTo>
                    <a:lnTo>
                      <a:pt x="175" y="20"/>
                    </a:lnTo>
                    <a:lnTo>
                      <a:pt x="175" y="16"/>
                    </a:lnTo>
                    <a:lnTo>
                      <a:pt x="174" y="12"/>
                    </a:lnTo>
                    <a:lnTo>
                      <a:pt x="172" y="9"/>
                    </a:lnTo>
                    <a:lnTo>
                      <a:pt x="170" y="6"/>
                    </a:lnTo>
                    <a:lnTo>
                      <a:pt x="166" y="3"/>
                    </a:lnTo>
                    <a:lnTo>
                      <a:pt x="162" y="2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4" name="Freeform 17"/>
              <p:cNvSpPr>
                <a:spLocks/>
              </p:cNvSpPr>
              <p:nvPr/>
            </p:nvSpPr>
            <p:spPr bwMode="auto">
              <a:xfrm>
                <a:off x="3325" y="772"/>
                <a:ext cx="27" cy="6"/>
              </a:xfrm>
              <a:custGeom>
                <a:avLst/>
                <a:gdLst>
                  <a:gd name="T0" fmla="*/ 0 w 406"/>
                  <a:gd name="T1" fmla="*/ 0 h 91"/>
                  <a:gd name="T2" fmla="*/ 0 w 406"/>
                  <a:gd name="T3" fmla="*/ 0 h 91"/>
                  <a:gd name="T4" fmla="*/ 0 w 406"/>
                  <a:gd name="T5" fmla="*/ 0 h 91"/>
                  <a:gd name="T6" fmla="*/ 0 w 406"/>
                  <a:gd name="T7" fmla="*/ 0 h 91"/>
                  <a:gd name="T8" fmla="*/ 0 w 406"/>
                  <a:gd name="T9" fmla="*/ 0 h 91"/>
                  <a:gd name="T10" fmla="*/ 0 w 406"/>
                  <a:gd name="T11" fmla="*/ 0 h 91"/>
                  <a:gd name="T12" fmla="*/ 0 w 406"/>
                  <a:gd name="T13" fmla="*/ 0 h 91"/>
                  <a:gd name="T14" fmla="*/ 0 w 406"/>
                  <a:gd name="T15" fmla="*/ 0 h 91"/>
                  <a:gd name="T16" fmla="*/ 0 w 406"/>
                  <a:gd name="T17" fmla="*/ 0 h 91"/>
                  <a:gd name="T18" fmla="*/ 0 w 406"/>
                  <a:gd name="T19" fmla="*/ 0 h 91"/>
                  <a:gd name="T20" fmla="*/ 0 w 406"/>
                  <a:gd name="T21" fmla="*/ 0 h 91"/>
                  <a:gd name="T22" fmla="*/ 0 w 406"/>
                  <a:gd name="T23" fmla="*/ 0 h 91"/>
                  <a:gd name="T24" fmla="*/ 0 w 406"/>
                  <a:gd name="T25" fmla="*/ 0 h 91"/>
                  <a:gd name="T26" fmla="*/ 0 w 406"/>
                  <a:gd name="T27" fmla="*/ 0 h 91"/>
                  <a:gd name="T28" fmla="*/ 0 w 406"/>
                  <a:gd name="T29" fmla="*/ 0 h 91"/>
                  <a:gd name="T30" fmla="*/ 0 w 406"/>
                  <a:gd name="T31" fmla="*/ 0 h 91"/>
                  <a:gd name="T32" fmla="*/ 0 w 406"/>
                  <a:gd name="T33" fmla="*/ 0 h 91"/>
                  <a:gd name="T34" fmla="*/ 0 w 406"/>
                  <a:gd name="T35" fmla="*/ 0 h 91"/>
                  <a:gd name="T36" fmla="*/ 0 w 406"/>
                  <a:gd name="T37" fmla="*/ 0 h 91"/>
                  <a:gd name="T38" fmla="*/ 0 w 406"/>
                  <a:gd name="T39" fmla="*/ 0 h 91"/>
                  <a:gd name="T40" fmla="*/ 0 w 406"/>
                  <a:gd name="T41" fmla="*/ 0 h 91"/>
                  <a:gd name="T42" fmla="*/ 0 w 406"/>
                  <a:gd name="T43" fmla="*/ 0 h 91"/>
                  <a:gd name="T44" fmla="*/ 0 w 406"/>
                  <a:gd name="T45" fmla="*/ 0 h 91"/>
                  <a:gd name="T46" fmla="*/ 0 w 406"/>
                  <a:gd name="T47" fmla="*/ 0 h 91"/>
                  <a:gd name="T48" fmla="*/ 0 w 406"/>
                  <a:gd name="T49" fmla="*/ 0 h 91"/>
                  <a:gd name="T50" fmla="*/ 0 w 406"/>
                  <a:gd name="T51" fmla="*/ 0 h 91"/>
                  <a:gd name="T52" fmla="*/ 0 w 406"/>
                  <a:gd name="T53" fmla="*/ 0 h 91"/>
                  <a:gd name="T54" fmla="*/ 0 w 406"/>
                  <a:gd name="T55" fmla="*/ 0 h 91"/>
                  <a:gd name="T56" fmla="*/ 0 w 406"/>
                  <a:gd name="T57" fmla="*/ 0 h 91"/>
                  <a:gd name="T58" fmla="*/ 0 w 406"/>
                  <a:gd name="T59" fmla="*/ 0 h 91"/>
                  <a:gd name="T60" fmla="*/ 0 w 406"/>
                  <a:gd name="T61" fmla="*/ 0 h 91"/>
                  <a:gd name="T62" fmla="*/ 0 w 406"/>
                  <a:gd name="T63" fmla="*/ 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91"/>
                  <a:gd name="T98" fmla="*/ 406 w 406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91">
                    <a:moveTo>
                      <a:pt x="33" y="87"/>
                    </a:moveTo>
                    <a:lnTo>
                      <a:pt x="52" y="78"/>
                    </a:lnTo>
                    <a:lnTo>
                      <a:pt x="74" y="71"/>
                    </a:lnTo>
                    <a:lnTo>
                      <a:pt x="94" y="64"/>
                    </a:lnTo>
                    <a:lnTo>
                      <a:pt x="116" y="57"/>
                    </a:lnTo>
                    <a:lnTo>
                      <a:pt x="138" y="52"/>
                    </a:lnTo>
                    <a:lnTo>
                      <a:pt x="159" y="48"/>
                    </a:lnTo>
                    <a:lnTo>
                      <a:pt x="182" y="45"/>
                    </a:lnTo>
                    <a:lnTo>
                      <a:pt x="204" y="43"/>
                    </a:lnTo>
                    <a:lnTo>
                      <a:pt x="226" y="42"/>
                    </a:lnTo>
                    <a:lnTo>
                      <a:pt x="248" y="43"/>
                    </a:lnTo>
                    <a:lnTo>
                      <a:pt x="271" y="45"/>
                    </a:lnTo>
                    <a:lnTo>
                      <a:pt x="292" y="48"/>
                    </a:lnTo>
                    <a:lnTo>
                      <a:pt x="315" y="52"/>
                    </a:lnTo>
                    <a:lnTo>
                      <a:pt x="335" y="59"/>
                    </a:lnTo>
                    <a:lnTo>
                      <a:pt x="356" y="67"/>
                    </a:lnTo>
                    <a:lnTo>
                      <a:pt x="377" y="76"/>
                    </a:lnTo>
                    <a:lnTo>
                      <a:pt x="381" y="78"/>
                    </a:lnTo>
                    <a:lnTo>
                      <a:pt x="385" y="78"/>
                    </a:lnTo>
                    <a:lnTo>
                      <a:pt x="389" y="78"/>
                    </a:lnTo>
                    <a:lnTo>
                      <a:pt x="393" y="77"/>
                    </a:lnTo>
                    <a:lnTo>
                      <a:pt x="396" y="75"/>
                    </a:lnTo>
                    <a:lnTo>
                      <a:pt x="400" y="73"/>
                    </a:lnTo>
                    <a:lnTo>
                      <a:pt x="402" y="70"/>
                    </a:lnTo>
                    <a:lnTo>
                      <a:pt x="405" y="67"/>
                    </a:lnTo>
                    <a:lnTo>
                      <a:pt x="406" y="62"/>
                    </a:lnTo>
                    <a:lnTo>
                      <a:pt x="406" y="58"/>
                    </a:lnTo>
                    <a:lnTo>
                      <a:pt x="406" y="54"/>
                    </a:lnTo>
                    <a:lnTo>
                      <a:pt x="405" y="50"/>
                    </a:lnTo>
                    <a:lnTo>
                      <a:pt x="403" y="46"/>
                    </a:lnTo>
                    <a:lnTo>
                      <a:pt x="401" y="43"/>
                    </a:lnTo>
                    <a:lnTo>
                      <a:pt x="398" y="41"/>
                    </a:lnTo>
                    <a:lnTo>
                      <a:pt x="394" y="39"/>
                    </a:lnTo>
                    <a:lnTo>
                      <a:pt x="372" y="29"/>
                    </a:lnTo>
                    <a:lnTo>
                      <a:pt x="348" y="21"/>
                    </a:lnTo>
                    <a:lnTo>
                      <a:pt x="324" y="13"/>
                    </a:lnTo>
                    <a:lnTo>
                      <a:pt x="299" y="8"/>
                    </a:lnTo>
                    <a:lnTo>
                      <a:pt x="275" y="4"/>
                    </a:lnTo>
                    <a:lnTo>
                      <a:pt x="249" y="2"/>
                    </a:lnTo>
                    <a:lnTo>
                      <a:pt x="225" y="0"/>
                    </a:lnTo>
                    <a:lnTo>
                      <a:pt x="199" y="1"/>
                    </a:lnTo>
                    <a:lnTo>
                      <a:pt x="174" y="2"/>
                    </a:lnTo>
                    <a:lnTo>
                      <a:pt x="149" y="5"/>
                    </a:lnTo>
                    <a:lnTo>
                      <a:pt x="124" y="10"/>
                    </a:lnTo>
                    <a:lnTo>
                      <a:pt x="100" y="16"/>
                    </a:lnTo>
                    <a:lnTo>
                      <a:pt x="76" y="23"/>
                    </a:lnTo>
                    <a:lnTo>
                      <a:pt x="53" y="32"/>
                    </a:lnTo>
                    <a:lnTo>
                      <a:pt x="31" y="41"/>
                    </a:lnTo>
                    <a:lnTo>
                      <a:pt x="9" y="52"/>
                    </a:lnTo>
                    <a:lnTo>
                      <a:pt x="5" y="55"/>
                    </a:lnTo>
                    <a:lnTo>
                      <a:pt x="3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1" y="78"/>
                    </a:lnTo>
                    <a:lnTo>
                      <a:pt x="3" y="82"/>
                    </a:lnTo>
                    <a:lnTo>
                      <a:pt x="6" y="85"/>
                    </a:lnTo>
                    <a:lnTo>
                      <a:pt x="9" y="87"/>
                    </a:lnTo>
                    <a:lnTo>
                      <a:pt x="14" y="89"/>
                    </a:lnTo>
                    <a:lnTo>
                      <a:pt x="17" y="90"/>
                    </a:lnTo>
                    <a:lnTo>
                      <a:pt x="21" y="91"/>
                    </a:lnTo>
                    <a:lnTo>
                      <a:pt x="25" y="90"/>
                    </a:lnTo>
                    <a:lnTo>
                      <a:pt x="29" y="89"/>
                    </a:lnTo>
                    <a:lnTo>
                      <a:pt x="33" y="87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165" name="Freeform 18"/>
              <p:cNvSpPr>
                <a:spLocks/>
              </p:cNvSpPr>
              <p:nvPr/>
            </p:nvSpPr>
            <p:spPr bwMode="auto">
              <a:xfrm>
                <a:off x="3233" y="760"/>
                <a:ext cx="18" cy="5"/>
              </a:xfrm>
              <a:custGeom>
                <a:avLst/>
                <a:gdLst>
                  <a:gd name="T0" fmla="*/ 0 w 278"/>
                  <a:gd name="T1" fmla="*/ 0 h 71"/>
                  <a:gd name="T2" fmla="*/ 0 w 278"/>
                  <a:gd name="T3" fmla="*/ 0 h 71"/>
                  <a:gd name="T4" fmla="*/ 0 w 278"/>
                  <a:gd name="T5" fmla="*/ 0 h 71"/>
                  <a:gd name="T6" fmla="*/ 0 w 278"/>
                  <a:gd name="T7" fmla="*/ 0 h 71"/>
                  <a:gd name="T8" fmla="*/ 0 w 278"/>
                  <a:gd name="T9" fmla="*/ 0 h 71"/>
                  <a:gd name="T10" fmla="*/ 0 w 278"/>
                  <a:gd name="T11" fmla="*/ 0 h 71"/>
                  <a:gd name="T12" fmla="*/ 0 w 278"/>
                  <a:gd name="T13" fmla="*/ 0 h 71"/>
                  <a:gd name="T14" fmla="*/ 0 w 278"/>
                  <a:gd name="T15" fmla="*/ 0 h 71"/>
                  <a:gd name="T16" fmla="*/ 0 w 278"/>
                  <a:gd name="T17" fmla="*/ 0 h 71"/>
                  <a:gd name="T18" fmla="*/ 0 w 278"/>
                  <a:gd name="T19" fmla="*/ 0 h 71"/>
                  <a:gd name="T20" fmla="*/ 0 w 278"/>
                  <a:gd name="T21" fmla="*/ 0 h 71"/>
                  <a:gd name="T22" fmla="*/ 0 w 278"/>
                  <a:gd name="T23" fmla="*/ 0 h 71"/>
                  <a:gd name="T24" fmla="*/ 0 w 278"/>
                  <a:gd name="T25" fmla="*/ 0 h 71"/>
                  <a:gd name="T26" fmla="*/ 0 w 278"/>
                  <a:gd name="T27" fmla="*/ 0 h 71"/>
                  <a:gd name="T28" fmla="*/ 0 w 278"/>
                  <a:gd name="T29" fmla="*/ 0 h 71"/>
                  <a:gd name="T30" fmla="*/ 0 w 278"/>
                  <a:gd name="T31" fmla="*/ 0 h 71"/>
                  <a:gd name="T32" fmla="*/ 0 w 278"/>
                  <a:gd name="T33" fmla="*/ 0 h 71"/>
                  <a:gd name="T34" fmla="*/ 0 w 278"/>
                  <a:gd name="T35" fmla="*/ 0 h 71"/>
                  <a:gd name="T36" fmla="*/ 0 w 278"/>
                  <a:gd name="T37" fmla="*/ 0 h 71"/>
                  <a:gd name="T38" fmla="*/ 0 w 278"/>
                  <a:gd name="T39" fmla="*/ 0 h 71"/>
                  <a:gd name="T40" fmla="*/ 0 w 278"/>
                  <a:gd name="T41" fmla="*/ 0 h 71"/>
                  <a:gd name="T42" fmla="*/ 0 w 278"/>
                  <a:gd name="T43" fmla="*/ 0 h 71"/>
                  <a:gd name="T44" fmla="*/ 0 w 278"/>
                  <a:gd name="T45" fmla="*/ 0 h 71"/>
                  <a:gd name="T46" fmla="*/ 0 w 278"/>
                  <a:gd name="T47" fmla="*/ 0 h 71"/>
                  <a:gd name="T48" fmla="*/ 0 w 278"/>
                  <a:gd name="T49" fmla="*/ 0 h 71"/>
                  <a:gd name="T50" fmla="*/ 0 w 278"/>
                  <a:gd name="T51" fmla="*/ 0 h 71"/>
                  <a:gd name="T52" fmla="*/ 0 w 278"/>
                  <a:gd name="T53" fmla="*/ 0 h 71"/>
                  <a:gd name="T54" fmla="*/ 0 w 278"/>
                  <a:gd name="T55" fmla="*/ 0 h 71"/>
                  <a:gd name="T56" fmla="*/ 0 w 278"/>
                  <a:gd name="T57" fmla="*/ 0 h 71"/>
                  <a:gd name="T58" fmla="*/ 0 w 278"/>
                  <a:gd name="T59" fmla="*/ 0 h 71"/>
                  <a:gd name="T60" fmla="*/ 0 w 278"/>
                  <a:gd name="T61" fmla="*/ 0 h 71"/>
                  <a:gd name="T62" fmla="*/ 0 w 278"/>
                  <a:gd name="T63" fmla="*/ 0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8"/>
                  <a:gd name="T97" fmla="*/ 0 h 71"/>
                  <a:gd name="T98" fmla="*/ 278 w 278"/>
                  <a:gd name="T99" fmla="*/ 71 h 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8" h="71">
                    <a:moveTo>
                      <a:pt x="266" y="32"/>
                    </a:moveTo>
                    <a:lnTo>
                      <a:pt x="251" y="25"/>
                    </a:lnTo>
                    <a:lnTo>
                      <a:pt x="236" y="18"/>
                    </a:lnTo>
                    <a:lnTo>
                      <a:pt x="221" y="13"/>
                    </a:lnTo>
                    <a:lnTo>
                      <a:pt x="205" y="8"/>
                    </a:lnTo>
                    <a:lnTo>
                      <a:pt x="189" y="5"/>
                    </a:lnTo>
                    <a:lnTo>
                      <a:pt x="173" y="2"/>
                    </a:lnTo>
                    <a:lnTo>
                      <a:pt x="156" y="1"/>
                    </a:lnTo>
                    <a:lnTo>
                      <a:pt x="139" y="0"/>
                    </a:lnTo>
                    <a:lnTo>
                      <a:pt x="123" y="0"/>
                    </a:lnTo>
                    <a:lnTo>
                      <a:pt x="107" y="2"/>
                    </a:lnTo>
                    <a:lnTo>
                      <a:pt x="90" y="4"/>
                    </a:lnTo>
                    <a:lnTo>
                      <a:pt x="74" y="7"/>
                    </a:lnTo>
                    <a:lnTo>
                      <a:pt x="59" y="12"/>
                    </a:lnTo>
                    <a:lnTo>
                      <a:pt x="43" y="17"/>
                    </a:lnTo>
                    <a:lnTo>
                      <a:pt x="28" y="23"/>
                    </a:lnTo>
                    <a:lnTo>
                      <a:pt x="13" y="30"/>
                    </a:lnTo>
                    <a:lnTo>
                      <a:pt x="10" y="32"/>
                    </a:lnTo>
                    <a:lnTo>
                      <a:pt x="7" y="35"/>
                    </a:lnTo>
                    <a:lnTo>
                      <a:pt x="4" y="39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1" y="54"/>
                    </a:lnTo>
                    <a:lnTo>
                      <a:pt x="2" y="57"/>
                    </a:lnTo>
                    <a:lnTo>
                      <a:pt x="5" y="61"/>
                    </a:lnTo>
                    <a:lnTo>
                      <a:pt x="7" y="64"/>
                    </a:lnTo>
                    <a:lnTo>
                      <a:pt x="10" y="66"/>
                    </a:lnTo>
                    <a:lnTo>
                      <a:pt x="14" y="68"/>
                    </a:lnTo>
                    <a:lnTo>
                      <a:pt x="18" y="69"/>
                    </a:lnTo>
                    <a:lnTo>
                      <a:pt x="22" y="69"/>
                    </a:lnTo>
                    <a:lnTo>
                      <a:pt x="25" y="69"/>
                    </a:lnTo>
                    <a:lnTo>
                      <a:pt x="29" y="68"/>
                    </a:lnTo>
                    <a:lnTo>
                      <a:pt x="42" y="61"/>
                    </a:lnTo>
                    <a:lnTo>
                      <a:pt x="56" y="55"/>
                    </a:lnTo>
                    <a:lnTo>
                      <a:pt x="69" y="50"/>
                    </a:lnTo>
                    <a:lnTo>
                      <a:pt x="83" y="46"/>
                    </a:lnTo>
                    <a:lnTo>
                      <a:pt x="96" y="43"/>
                    </a:lnTo>
                    <a:lnTo>
                      <a:pt x="111" y="42"/>
                    </a:lnTo>
                    <a:lnTo>
                      <a:pt x="125" y="41"/>
                    </a:lnTo>
                    <a:lnTo>
                      <a:pt x="139" y="41"/>
                    </a:lnTo>
                    <a:lnTo>
                      <a:pt x="154" y="42"/>
                    </a:lnTo>
                    <a:lnTo>
                      <a:pt x="168" y="43"/>
                    </a:lnTo>
                    <a:lnTo>
                      <a:pt x="182" y="46"/>
                    </a:lnTo>
                    <a:lnTo>
                      <a:pt x="195" y="49"/>
                    </a:lnTo>
                    <a:lnTo>
                      <a:pt x="210" y="53"/>
                    </a:lnTo>
                    <a:lnTo>
                      <a:pt x="223" y="58"/>
                    </a:lnTo>
                    <a:lnTo>
                      <a:pt x="236" y="63"/>
                    </a:lnTo>
                    <a:lnTo>
                      <a:pt x="249" y="69"/>
                    </a:lnTo>
                    <a:lnTo>
                      <a:pt x="253" y="70"/>
                    </a:lnTo>
                    <a:lnTo>
                      <a:pt x="257" y="71"/>
                    </a:lnTo>
                    <a:lnTo>
                      <a:pt x="261" y="71"/>
                    </a:lnTo>
                    <a:lnTo>
                      <a:pt x="265" y="70"/>
                    </a:lnTo>
                    <a:lnTo>
                      <a:pt x="268" y="68"/>
                    </a:lnTo>
                    <a:lnTo>
                      <a:pt x="271" y="66"/>
                    </a:lnTo>
                    <a:lnTo>
                      <a:pt x="274" y="63"/>
                    </a:lnTo>
                    <a:lnTo>
                      <a:pt x="276" y="59"/>
                    </a:lnTo>
                    <a:lnTo>
                      <a:pt x="277" y="56"/>
                    </a:lnTo>
                    <a:lnTo>
                      <a:pt x="278" y="52"/>
                    </a:lnTo>
                    <a:lnTo>
                      <a:pt x="278" y="48"/>
                    </a:lnTo>
                    <a:lnTo>
                      <a:pt x="277" y="44"/>
                    </a:lnTo>
                    <a:lnTo>
                      <a:pt x="275" y="41"/>
                    </a:lnTo>
                    <a:lnTo>
                      <a:pt x="273" y="37"/>
                    </a:lnTo>
                    <a:lnTo>
                      <a:pt x="270" y="34"/>
                    </a:lnTo>
                    <a:lnTo>
                      <a:pt x="266" y="32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6216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920" y="2016"/>
              <a:ext cx="1101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67" name="Freeform 20"/>
            <p:cNvSpPr>
              <a:spLocks/>
            </p:cNvSpPr>
            <p:nvPr/>
          </p:nvSpPr>
          <p:spPr bwMode="auto">
            <a:xfrm>
              <a:off x="2748" y="2925"/>
              <a:ext cx="252" cy="72"/>
            </a:xfrm>
            <a:custGeom>
              <a:avLst/>
              <a:gdLst>
                <a:gd name="T0" fmla="*/ 0 w 3790"/>
                <a:gd name="T1" fmla="*/ 0 h 1071"/>
                <a:gd name="T2" fmla="*/ 0 w 3790"/>
                <a:gd name="T3" fmla="*/ 0 h 1071"/>
                <a:gd name="T4" fmla="*/ 0 w 3790"/>
                <a:gd name="T5" fmla="*/ 0 h 1071"/>
                <a:gd name="T6" fmla="*/ 0 w 3790"/>
                <a:gd name="T7" fmla="*/ 0 h 1071"/>
                <a:gd name="T8" fmla="*/ 0 w 3790"/>
                <a:gd name="T9" fmla="*/ 0 h 1071"/>
                <a:gd name="T10" fmla="*/ 0 w 3790"/>
                <a:gd name="T11" fmla="*/ 0 h 1071"/>
                <a:gd name="T12" fmla="*/ 0 w 3790"/>
                <a:gd name="T13" fmla="*/ 0 h 1071"/>
                <a:gd name="T14" fmla="*/ 0 w 3790"/>
                <a:gd name="T15" fmla="*/ 0 h 1071"/>
                <a:gd name="T16" fmla="*/ 0 w 3790"/>
                <a:gd name="T17" fmla="*/ 0 h 1071"/>
                <a:gd name="T18" fmla="*/ 0 w 3790"/>
                <a:gd name="T19" fmla="*/ 0 h 1071"/>
                <a:gd name="T20" fmla="*/ 0 w 3790"/>
                <a:gd name="T21" fmla="*/ 0 h 1071"/>
                <a:gd name="T22" fmla="*/ 0 w 3790"/>
                <a:gd name="T23" fmla="*/ 0 h 1071"/>
                <a:gd name="T24" fmla="*/ 0 w 3790"/>
                <a:gd name="T25" fmla="*/ 0 h 1071"/>
                <a:gd name="T26" fmla="*/ 0 w 3790"/>
                <a:gd name="T27" fmla="*/ 0 h 1071"/>
                <a:gd name="T28" fmla="*/ 0 w 3790"/>
                <a:gd name="T29" fmla="*/ 0 h 1071"/>
                <a:gd name="T30" fmla="*/ 0 w 3790"/>
                <a:gd name="T31" fmla="*/ 0 h 1071"/>
                <a:gd name="T32" fmla="*/ 0 w 3790"/>
                <a:gd name="T33" fmla="*/ 0 h 1071"/>
                <a:gd name="T34" fmla="*/ 0 w 3790"/>
                <a:gd name="T35" fmla="*/ 0 h 1071"/>
                <a:gd name="T36" fmla="*/ 0 w 3790"/>
                <a:gd name="T37" fmla="*/ 0 h 1071"/>
                <a:gd name="T38" fmla="*/ 0 w 3790"/>
                <a:gd name="T39" fmla="*/ 0 h 1071"/>
                <a:gd name="T40" fmla="*/ 0 w 3790"/>
                <a:gd name="T41" fmla="*/ 0 h 1071"/>
                <a:gd name="T42" fmla="*/ 0 w 3790"/>
                <a:gd name="T43" fmla="*/ 0 h 1071"/>
                <a:gd name="T44" fmla="*/ 0 w 3790"/>
                <a:gd name="T45" fmla="*/ 0 h 1071"/>
                <a:gd name="T46" fmla="*/ 0 w 3790"/>
                <a:gd name="T47" fmla="*/ 0 h 1071"/>
                <a:gd name="T48" fmla="*/ 0 w 3790"/>
                <a:gd name="T49" fmla="*/ 0 h 1071"/>
                <a:gd name="T50" fmla="*/ 0 w 3790"/>
                <a:gd name="T51" fmla="*/ 0 h 1071"/>
                <a:gd name="T52" fmla="*/ 0 w 3790"/>
                <a:gd name="T53" fmla="*/ 0 h 1071"/>
                <a:gd name="T54" fmla="*/ 0 w 3790"/>
                <a:gd name="T55" fmla="*/ 0 h 1071"/>
                <a:gd name="T56" fmla="*/ 0 w 3790"/>
                <a:gd name="T57" fmla="*/ 0 h 1071"/>
                <a:gd name="T58" fmla="*/ 0 w 3790"/>
                <a:gd name="T59" fmla="*/ 0 h 1071"/>
                <a:gd name="T60" fmla="*/ 0 w 3790"/>
                <a:gd name="T61" fmla="*/ 0 h 1071"/>
                <a:gd name="T62" fmla="*/ 0 w 3790"/>
                <a:gd name="T63" fmla="*/ 0 h 1071"/>
                <a:gd name="T64" fmla="*/ 0 w 3790"/>
                <a:gd name="T65" fmla="*/ 0 h 1071"/>
                <a:gd name="T66" fmla="*/ 0 w 3790"/>
                <a:gd name="T67" fmla="*/ 0 h 1071"/>
                <a:gd name="T68" fmla="*/ 0 w 3790"/>
                <a:gd name="T69" fmla="*/ 0 h 1071"/>
                <a:gd name="T70" fmla="*/ 0 w 3790"/>
                <a:gd name="T71" fmla="*/ 0 h 1071"/>
                <a:gd name="T72" fmla="*/ 0 w 3790"/>
                <a:gd name="T73" fmla="*/ 0 h 1071"/>
                <a:gd name="T74" fmla="*/ 0 w 3790"/>
                <a:gd name="T75" fmla="*/ 0 h 1071"/>
                <a:gd name="T76" fmla="*/ 0 w 3790"/>
                <a:gd name="T77" fmla="*/ 0 h 1071"/>
                <a:gd name="T78" fmla="*/ 0 w 3790"/>
                <a:gd name="T79" fmla="*/ 0 h 1071"/>
                <a:gd name="T80" fmla="*/ 0 w 3790"/>
                <a:gd name="T81" fmla="*/ 0 h 1071"/>
                <a:gd name="T82" fmla="*/ 0 w 3790"/>
                <a:gd name="T83" fmla="*/ 0 h 1071"/>
                <a:gd name="T84" fmla="*/ 0 w 3790"/>
                <a:gd name="T85" fmla="*/ 0 h 10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90"/>
                <a:gd name="T130" fmla="*/ 0 h 1071"/>
                <a:gd name="T131" fmla="*/ 3790 w 3790"/>
                <a:gd name="T132" fmla="*/ 1071 h 10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90" h="1071">
                  <a:moveTo>
                    <a:pt x="1895" y="1071"/>
                  </a:moveTo>
                  <a:lnTo>
                    <a:pt x="1992" y="1070"/>
                  </a:lnTo>
                  <a:lnTo>
                    <a:pt x="2088" y="1068"/>
                  </a:lnTo>
                  <a:lnTo>
                    <a:pt x="2183" y="1064"/>
                  </a:lnTo>
                  <a:lnTo>
                    <a:pt x="2277" y="1060"/>
                  </a:lnTo>
                  <a:lnTo>
                    <a:pt x="2369" y="1054"/>
                  </a:lnTo>
                  <a:lnTo>
                    <a:pt x="2459" y="1047"/>
                  </a:lnTo>
                  <a:lnTo>
                    <a:pt x="2547" y="1039"/>
                  </a:lnTo>
                  <a:lnTo>
                    <a:pt x="2632" y="1028"/>
                  </a:lnTo>
                  <a:lnTo>
                    <a:pt x="2717" y="1018"/>
                  </a:lnTo>
                  <a:lnTo>
                    <a:pt x="2798" y="1007"/>
                  </a:lnTo>
                  <a:lnTo>
                    <a:pt x="2878" y="993"/>
                  </a:lnTo>
                  <a:lnTo>
                    <a:pt x="2954" y="980"/>
                  </a:lnTo>
                  <a:lnTo>
                    <a:pt x="3029" y="964"/>
                  </a:lnTo>
                  <a:lnTo>
                    <a:pt x="3101" y="949"/>
                  </a:lnTo>
                  <a:lnTo>
                    <a:pt x="3169" y="932"/>
                  </a:lnTo>
                  <a:lnTo>
                    <a:pt x="3235" y="914"/>
                  </a:lnTo>
                  <a:lnTo>
                    <a:pt x="3298" y="895"/>
                  </a:lnTo>
                  <a:lnTo>
                    <a:pt x="3358" y="876"/>
                  </a:lnTo>
                  <a:lnTo>
                    <a:pt x="3414" y="856"/>
                  </a:lnTo>
                  <a:lnTo>
                    <a:pt x="3466" y="835"/>
                  </a:lnTo>
                  <a:lnTo>
                    <a:pt x="3516" y="813"/>
                  </a:lnTo>
                  <a:lnTo>
                    <a:pt x="3561" y="791"/>
                  </a:lnTo>
                  <a:lnTo>
                    <a:pt x="3604" y="768"/>
                  </a:lnTo>
                  <a:lnTo>
                    <a:pt x="3642" y="744"/>
                  </a:lnTo>
                  <a:lnTo>
                    <a:pt x="3675" y="719"/>
                  </a:lnTo>
                  <a:lnTo>
                    <a:pt x="3705" y="695"/>
                  </a:lnTo>
                  <a:lnTo>
                    <a:pt x="3730" y="670"/>
                  </a:lnTo>
                  <a:lnTo>
                    <a:pt x="3752" y="644"/>
                  </a:lnTo>
                  <a:lnTo>
                    <a:pt x="3769" y="617"/>
                  </a:lnTo>
                  <a:lnTo>
                    <a:pt x="3780" y="590"/>
                  </a:lnTo>
                  <a:lnTo>
                    <a:pt x="3788" y="563"/>
                  </a:lnTo>
                  <a:lnTo>
                    <a:pt x="3790" y="536"/>
                  </a:lnTo>
                  <a:lnTo>
                    <a:pt x="3788" y="509"/>
                  </a:lnTo>
                  <a:lnTo>
                    <a:pt x="3780" y="481"/>
                  </a:lnTo>
                  <a:lnTo>
                    <a:pt x="3769" y="454"/>
                  </a:lnTo>
                  <a:lnTo>
                    <a:pt x="3752" y="428"/>
                  </a:lnTo>
                  <a:lnTo>
                    <a:pt x="3730" y="402"/>
                  </a:lnTo>
                  <a:lnTo>
                    <a:pt x="3705" y="376"/>
                  </a:lnTo>
                  <a:lnTo>
                    <a:pt x="3675" y="352"/>
                  </a:lnTo>
                  <a:lnTo>
                    <a:pt x="3642" y="328"/>
                  </a:lnTo>
                  <a:lnTo>
                    <a:pt x="3604" y="304"/>
                  </a:lnTo>
                  <a:lnTo>
                    <a:pt x="3561" y="280"/>
                  </a:lnTo>
                  <a:lnTo>
                    <a:pt x="3516" y="259"/>
                  </a:lnTo>
                  <a:lnTo>
                    <a:pt x="3466" y="237"/>
                  </a:lnTo>
                  <a:lnTo>
                    <a:pt x="3414" y="215"/>
                  </a:lnTo>
                  <a:lnTo>
                    <a:pt x="3358" y="196"/>
                  </a:lnTo>
                  <a:lnTo>
                    <a:pt x="3298" y="176"/>
                  </a:lnTo>
                  <a:lnTo>
                    <a:pt x="3235" y="157"/>
                  </a:lnTo>
                  <a:lnTo>
                    <a:pt x="3169" y="140"/>
                  </a:lnTo>
                  <a:lnTo>
                    <a:pt x="3101" y="123"/>
                  </a:lnTo>
                  <a:lnTo>
                    <a:pt x="3029" y="107"/>
                  </a:lnTo>
                  <a:lnTo>
                    <a:pt x="2954" y="92"/>
                  </a:lnTo>
                  <a:lnTo>
                    <a:pt x="2878" y="78"/>
                  </a:lnTo>
                  <a:lnTo>
                    <a:pt x="2798" y="65"/>
                  </a:lnTo>
                  <a:lnTo>
                    <a:pt x="2717" y="53"/>
                  </a:lnTo>
                  <a:lnTo>
                    <a:pt x="2632" y="43"/>
                  </a:lnTo>
                  <a:lnTo>
                    <a:pt x="2547" y="33"/>
                  </a:lnTo>
                  <a:lnTo>
                    <a:pt x="2459" y="25"/>
                  </a:lnTo>
                  <a:lnTo>
                    <a:pt x="2369" y="18"/>
                  </a:lnTo>
                  <a:lnTo>
                    <a:pt x="2277" y="12"/>
                  </a:lnTo>
                  <a:lnTo>
                    <a:pt x="2183" y="7"/>
                  </a:lnTo>
                  <a:lnTo>
                    <a:pt x="2088" y="3"/>
                  </a:lnTo>
                  <a:lnTo>
                    <a:pt x="1992" y="1"/>
                  </a:lnTo>
                  <a:lnTo>
                    <a:pt x="1895" y="0"/>
                  </a:lnTo>
                  <a:lnTo>
                    <a:pt x="1797" y="1"/>
                  </a:lnTo>
                  <a:lnTo>
                    <a:pt x="1701" y="3"/>
                  </a:lnTo>
                  <a:lnTo>
                    <a:pt x="1606" y="7"/>
                  </a:lnTo>
                  <a:lnTo>
                    <a:pt x="1513" y="12"/>
                  </a:lnTo>
                  <a:lnTo>
                    <a:pt x="1421" y="18"/>
                  </a:lnTo>
                  <a:lnTo>
                    <a:pt x="1332" y="25"/>
                  </a:lnTo>
                  <a:lnTo>
                    <a:pt x="1243" y="33"/>
                  </a:lnTo>
                  <a:lnTo>
                    <a:pt x="1157" y="43"/>
                  </a:lnTo>
                  <a:lnTo>
                    <a:pt x="1074" y="53"/>
                  </a:lnTo>
                  <a:lnTo>
                    <a:pt x="991" y="65"/>
                  </a:lnTo>
                  <a:lnTo>
                    <a:pt x="913" y="78"/>
                  </a:lnTo>
                  <a:lnTo>
                    <a:pt x="835" y="92"/>
                  </a:lnTo>
                  <a:lnTo>
                    <a:pt x="761" y="107"/>
                  </a:lnTo>
                  <a:lnTo>
                    <a:pt x="690" y="123"/>
                  </a:lnTo>
                  <a:lnTo>
                    <a:pt x="620" y="140"/>
                  </a:lnTo>
                  <a:lnTo>
                    <a:pt x="554" y="157"/>
                  </a:lnTo>
                  <a:lnTo>
                    <a:pt x="493" y="176"/>
                  </a:lnTo>
                  <a:lnTo>
                    <a:pt x="433" y="196"/>
                  </a:lnTo>
                  <a:lnTo>
                    <a:pt x="376" y="215"/>
                  </a:lnTo>
                  <a:lnTo>
                    <a:pt x="323" y="237"/>
                  </a:lnTo>
                  <a:lnTo>
                    <a:pt x="274" y="259"/>
                  </a:lnTo>
                  <a:lnTo>
                    <a:pt x="228" y="280"/>
                  </a:lnTo>
                  <a:lnTo>
                    <a:pt x="187" y="304"/>
                  </a:lnTo>
                  <a:lnTo>
                    <a:pt x="149" y="328"/>
                  </a:lnTo>
                  <a:lnTo>
                    <a:pt x="115" y="352"/>
                  </a:lnTo>
                  <a:lnTo>
                    <a:pt x="85" y="376"/>
                  </a:lnTo>
                  <a:lnTo>
                    <a:pt x="59" y="402"/>
                  </a:lnTo>
                  <a:lnTo>
                    <a:pt x="38" y="428"/>
                  </a:lnTo>
                  <a:lnTo>
                    <a:pt x="22" y="454"/>
                  </a:lnTo>
                  <a:lnTo>
                    <a:pt x="9" y="481"/>
                  </a:lnTo>
                  <a:lnTo>
                    <a:pt x="2" y="509"/>
                  </a:lnTo>
                  <a:lnTo>
                    <a:pt x="0" y="536"/>
                  </a:lnTo>
                  <a:lnTo>
                    <a:pt x="2" y="563"/>
                  </a:lnTo>
                  <a:lnTo>
                    <a:pt x="9" y="590"/>
                  </a:lnTo>
                  <a:lnTo>
                    <a:pt x="22" y="617"/>
                  </a:lnTo>
                  <a:lnTo>
                    <a:pt x="38" y="644"/>
                  </a:lnTo>
                  <a:lnTo>
                    <a:pt x="59" y="670"/>
                  </a:lnTo>
                  <a:lnTo>
                    <a:pt x="85" y="695"/>
                  </a:lnTo>
                  <a:lnTo>
                    <a:pt x="115" y="719"/>
                  </a:lnTo>
                  <a:lnTo>
                    <a:pt x="149" y="744"/>
                  </a:lnTo>
                  <a:lnTo>
                    <a:pt x="187" y="768"/>
                  </a:lnTo>
                  <a:lnTo>
                    <a:pt x="228" y="791"/>
                  </a:lnTo>
                  <a:lnTo>
                    <a:pt x="274" y="813"/>
                  </a:lnTo>
                  <a:lnTo>
                    <a:pt x="323" y="835"/>
                  </a:lnTo>
                  <a:lnTo>
                    <a:pt x="376" y="856"/>
                  </a:lnTo>
                  <a:lnTo>
                    <a:pt x="433" y="876"/>
                  </a:lnTo>
                  <a:lnTo>
                    <a:pt x="493" y="895"/>
                  </a:lnTo>
                  <a:lnTo>
                    <a:pt x="554" y="914"/>
                  </a:lnTo>
                  <a:lnTo>
                    <a:pt x="620" y="932"/>
                  </a:lnTo>
                  <a:lnTo>
                    <a:pt x="690" y="949"/>
                  </a:lnTo>
                  <a:lnTo>
                    <a:pt x="761" y="964"/>
                  </a:lnTo>
                  <a:lnTo>
                    <a:pt x="835" y="980"/>
                  </a:lnTo>
                  <a:lnTo>
                    <a:pt x="913" y="993"/>
                  </a:lnTo>
                  <a:lnTo>
                    <a:pt x="991" y="1007"/>
                  </a:lnTo>
                  <a:lnTo>
                    <a:pt x="1074" y="1018"/>
                  </a:lnTo>
                  <a:lnTo>
                    <a:pt x="1157" y="1028"/>
                  </a:lnTo>
                  <a:lnTo>
                    <a:pt x="1243" y="1039"/>
                  </a:lnTo>
                  <a:lnTo>
                    <a:pt x="1332" y="1047"/>
                  </a:lnTo>
                  <a:lnTo>
                    <a:pt x="1421" y="1054"/>
                  </a:lnTo>
                  <a:lnTo>
                    <a:pt x="1513" y="1060"/>
                  </a:lnTo>
                  <a:lnTo>
                    <a:pt x="1606" y="1064"/>
                  </a:lnTo>
                  <a:lnTo>
                    <a:pt x="1701" y="1068"/>
                  </a:lnTo>
                  <a:lnTo>
                    <a:pt x="1797" y="1070"/>
                  </a:lnTo>
                  <a:lnTo>
                    <a:pt x="1895" y="1071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68" name="Freeform 21"/>
            <p:cNvSpPr>
              <a:spLocks/>
            </p:cNvSpPr>
            <p:nvPr/>
          </p:nvSpPr>
          <p:spPr bwMode="auto">
            <a:xfrm>
              <a:off x="1920" y="2887"/>
              <a:ext cx="257" cy="89"/>
            </a:xfrm>
            <a:custGeom>
              <a:avLst/>
              <a:gdLst>
                <a:gd name="T0" fmla="*/ 0 w 3855"/>
                <a:gd name="T1" fmla="*/ 0 h 1329"/>
                <a:gd name="T2" fmla="*/ 0 w 3855"/>
                <a:gd name="T3" fmla="*/ 0 h 1329"/>
                <a:gd name="T4" fmla="*/ 0 w 3855"/>
                <a:gd name="T5" fmla="*/ 0 h 1329"/>
                <a:gd name="T6" fmla="*/ 0 w 3855"/>
                <a:gd name="T7" fmla="*/ 0 h 1329"/>
                <a:gd name="T8" fmla="*/ 0 w 3855"/>
                <a:gd name="T9" fmla="*/ 0 h 1329"/>
                <a:gd name="T10" fmla="*/ 0 w 3855"/>
                <a:gd name="T11" fmla="*/ 0 h 1329"/>
                <a:gd name="T12" fmla="*/ 0 w 3855"/>
                <a:gd name="T13" fmla="*/ 0 h 1329"/>
                <a:gd name="T14" fmla="*/ 0 w 3855"/>
                <a:gd name="T15" fmla="*/ 0 h 1329"/>
                <a:gd name="T16" fmla="*/ 0 w 3855"/>
                <a:gd name="T17" fmla="*/ 0 h 1329"/>
                <a:gd name="T18" fmla="*/ 0 w 3855"/>
                <a:gd name="T19" fmla="*/ 0 h 1329"/>
                <a:gd name="T20" fmla="*/ 0 w 3855"/>
                <a:gd name="T21" fmla="*/ 0 h 1329"/>
                <a:gd name="T22" fmla="*/ 0 w 3855"/>
                <a:gd name="T23" fmla="*/ 0 h 1329"/>
                <a:gd name="T24" fmla="*/ 0 w 3855"/>
                <a:gd name="T25" fmla="*/ 0 h 1329"/>
                <a:gd name="T26" fmla="*/ 0 w 3855"/>
                <a:gd name="T27" fmla="*/ 0 h 1329"/>
                <a:gd name="T28" fmla="*/ 0 w 3855"/>
                <a:gd name="T29" fmla="*/ 0 h 1329"/>
                <a:gd name="T30" fmla="*/ 0 w 3855"/>
                <a:gd name="T31" fmla="*/ 0 h 1329"/>
                <a:gd name="T32" fmla="*/ 0 w 3855"/>
                <a:gd name="T33" fmla="*/ 0 h 1329"/>
                <a:gd name="T34" fmla="*/ 0 w 3855"/>
                <a:gd name="T35" fmla="*/ 0 h 1329"/>
                <a:gd name="T36" fmla="*/ 0 w 3855"/>
                <a:gd name="T37" fmla="*/ 0 h 1329"/>
                <a:gd name="T38" fmla="*/ 0 w 3855"/>
                <a:gd name="T39" fmla="*/ 0 h 1329"/>
                <a:gd name="T40" fmla="*/ 0 w 3855"/>
                <a:gd name="T41" fmla="*/ 0 h 1329"/>
                <a:gd name="T42" fmla="*/ 0 w 3855"/>
                <a:gd name="T43" fmla="*/ 0 h 1329"/>
                <a:gd name="T44" fmla="*/ 0 w 3855"/>
                <a:gd name="T45" fmla="*/ 0 h 1329"/>
                <a:gd name="T46" fmla="*/ 0 w 3855"/>
                <a:gd name="T47" fmla="*/ 0 h 1329"/>
                <a:gd name="T48" fmla="*/ 0 w 3855"/>
                <a:gd name="T49" fmla="*/ 0 h 1329"/>
                <a:gd name="T50" fmla="*/ 0 w 3855"/>
                <a:gd name="T51" fmla="*/ 0 h 1329"/>
                <a:gd name="T52" fmla="*/ 0 w 3855"/>
                <a:gd name="T53" fmla="*/ 0 h 1329"/>
                <a:gd name="T54" fmla="*/ 0 w 3855"/>
                <a:gd name="T55" fmla="*/ 0 h 1329"/>
                <a:gd name="T56" fmla="*/ 0 w 3855"/>
                <a:gd name="T57" fmla="*/ 0 h 1329"/>
                <a:gd name="T58" fmla="*/ 0 w 3855"/>
                <a:gd name="T59" fmla="*/ 0 h 1329"/>
                <a:gd name="T60" fmla="*/ 0 w 3855"/>
                <a:gd name="T61" fmla="*/ 0 h 1329"/>
                <a:gd name="T62" fmla="*/ 0 w 3855"/>
                <a:gd name="T63" fmla="*/ 0 h 1329"/>
                <a:gd name="T64" fmla="*/ 0 w 3855"/>
                <a:gd name="T65" fmla="*/ 0 h 1329"/>
                <a:gd name="T66" fmla="*/ 0 w 3855"/>
                <a:gd name="T67" fmla="*/ 0 h 1329"/>
                <a:gd name="T68" fmla="*/ 0 w 3855"/>
                <a:gd name="T69" fmla="*/ 0 h 1329"/>
                <a:gd name="T70" fmla="*/ 0 w 3855"/>
                <a:gd name="T71" fmla="*/ 0 h 1329"/>
                <a:gd name="T72" fmla="*/ 0 w 3855"/>
                <a:gd name="T73" fmla="*/ 0 h 1329"/>
                <a:gd name="T74" fmla="*/ 0 w 3855"/>
                <a:gd name="T75" fmla="*/ 0 h 1329"/>
                <a:gd name="T76" fmla="*/ 0 w 3855"/>
                <a:gd name="T77" fmla="*/ 0 h 1329"/>
                <a:gd name="T78" fmla="*/ 0 w 3855"/>
                <a:gd name="T79" fmla="*/ 0 h 1329"/>
                <a:gd name="T80" fmla="*/ 0 w 3855"/>
                <a:gd name="T81" fmla="*/ 0 h 1329"/>
                <a:gd name="T82" fmla="*/ 0 w 3855"/>
                <a:gd name="T83" fmla="*/ 0 h 1329"/>
                <a:gd name="T84" fmla="*/ 0 w 3855"/>
                <a:gd name="T85" fmla="*/ 0 h 13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55"/>
                <a:gd name="T130" fmla="*/ 0 h 1329"/>
                <a:gd name="T131" fmla="*/ 3855 w 3855"/>
                <a:gd name="T132" fmla="*/ 1329 h 13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55" h="1329">
                  <a:moveTo>
                    <a:pt x="1928" y="1329"/>
                  </a:moveTo>
                  <a:lnTo>
                    <a:pt x="2027" y="1328"/>
                  </a:lnTo>
                  <a:lnTo>
                    <a:pt x="2124" y="1325"/>
                  </a:lnTo>
                  <a:lnTo>
                    <a:pt x="2221" y="1321"/>
                  </a:lnTo>
                  <a:lnTo>
                    <a:pt x="2316" y="1316"/>
                  </a:lnTo>
                  <a:lnTo>
                    <a:pt x="2409" y="1308"/>
                  </a:lnTo>
                  <a:lnTo>
                    <a:pt x="2501" y="1300"/>
                  </a:lnTo>
                  <a:lnTo>
                    <a:pt x="2591" y="1289"/>
                  </a:lnTo>
                  <a:lnTo>
                    <a:pt x="2677" y="1277"/>
                  </a:lnTo>
                  <a:lnTo>
                    <a:pt x="2763" y="1263"/>
                  </a:lnTo>
                  <a:lnTo>
                    <a:pt x="2847" y="1249"/>
                  </a:lnTo>
                  <a:lnTo>
                    <a:pt x="2927" y="1233"/>
                  </a:lnTo>
                  <a:lnTo>
                    <a:pt x="3006" y="1216"/>
                  </a:lnTo>
                  <a:lnTo>
                    <a:pt x="3081" y="1197"/>
                  </a:lnTo>
                  <a:lnTo>
                    <a:pt x="3153" y="1178"/>
                  </a:lnTo>
                  <a:lnTo>
                    <a:pt x="3224" y="1157"/>
                  </a:lnTo>
                  <a:lnTo>
                    <a:pt x="3291" y="1134"/>
                  </a:lnTo>
                  <a:lnTo>
                    <a:pt x="3355" y="1111"/>
                  </a:lnTo>
                  <a:lnTo>
                    <a:pt x="3416" y="1088"/>
                  </a:lnTo>
                  <a:lnTo>
                    <a:pt x="3472" y="1062"/>
                  </a:lnTo>
                  <a:lnTo>
                    <a:pt x="3526" y="1036"/>
                  </a:lnTo>
                  <a:lnTo>
                    <a:pt x="3577" y="1009"/>
                  </a:lnTo>
                  <a:lnTo>
                    <a:pt x="3623" y="981"/>
                  </a:lnTo>
                  <a:lnTo>
                    <a:pt x="3665" y="952"/>
                  </a:lnTo>
                  <a:lnTo>
                    <a:pt x="3703" y="923"/>
                  </a:lnTo>
                  <a:lnTo>
                    <a:pt x="3739" y="893"/>
                  </a:lnTo>
                  <a:lnTo>
                    <a:pt x="3769" y="863"/>
                  </a:lnTo>
                  <a:lnTo>
                    <a:pt x="3794" y="830"/>
                  </a:lnTo>
                  <a:lnTo>
                    <a:pt x="3816" y="798"/>
                  </a:lnTo>
                  <a:lnTo>
                    <a:pt x="3834" y="765"/>
                  </a:lnTo>
                  <a:lnTo>
                    <a:pt x="3845" y="732"/>
                  </a:lnTo>
                  <a:lnTo>
                    <a:pt x="3853" y="698"/>
                  </a:lnTo>
                  <a:lnTo>
                    <a:pt x="3855" y="664"/>
                  </a:lnTo>
                  <a:lnTo>
                    <a:pt x="3853" y="630"/>
                  </a:lnTo>
                  <a:lnTo>
                    <a:pt x="3845" y="596"/>
                  </a:lnTo>
                  <a:lnTo>
                    <a:pt x="3834" y="563"/>
                  </a:lnTo>
                  <a:lnTo>
                    <a:pt x="3816" y="531"/>
                  </a:lnTo>
                  <a:lnTo>
                    <a:pt x="3794" y="498"/>
                  </a:lnTo>
                  <a:lnTo>
                    <a:pt x="3769" y="467"/>
                  </a:lnTo>
                  <a:lnTo>
                    <a:pt x="3739" y="436"/>
                  </a:lnTo>
                  <a:lnTo>
                    <a:pt x="3703" y="406"/>
                  </a:lnTo>
                  <a:lnTo>
                    <a:pt x="3665" y="376"/>
                  </a:lnTo>
                  <a:lnTo>
                    <a:pt x="3623" y="348"/>
                  </a:lnTo>
                  <a:lnTo>
                    <a:pt x="3577" y="320"/>
                  </a:lnTo>
                  <a:lnTo>
                    <a:pt x="3526" y="292"/>
                  </a:lnTo>
                  <a:lnTo>
                    <a:pt x="3472" y="266"/>
                  </a:lnTo>
                  <a:lnTo>
                    <a:pt x="3416" y="242"/>
                  </a:lnTo>
                  <a:lnTo>
                    <a:pt x="3355" y="218"/>
                  </a:lnTo>
                  <a:lnTo>
                    <a:pt x="3291" y="194"/>
                  </a:lnTo>
                  <a:lnTo>
                    <a:pt x="3224" y="172"/>
                  </a:lnTo>
                  <a:lnTo>
                    <a:pt x="3153" y="152"/>
                  </a:lnTo>
                  <a:lnTo>
                    <a:pt x="3081" y="132"/>
                  </a:lnTo>
                  <a:lnTo>
                    <a:pt x="3006" y="113"/>
                  </a:lnTo>
                  <a:lnTo>
                    <a:pt x="2927" y="96"/>
                  </a:lnTo>
                  <a:lnTo>
                    <a:pt x="2847" y="79"/>
                  </a:lnTo>
                  <a:lnTo>
                    <a:pt x="2763" y="65"/>
                  </a:lnTo>
                  <a:lnTo>
                    <a:pt x="2677" y="52"/>
                  </a:lnTo>
                  <a:lnTo>
                    <a:pt x="2591" y="40"/>
                  </a:lnTo>
                  <a:lnTo>
                    <a:pt x="2501" y="30"/>
                  </a:lnTo>
                  <a:lnTo>
                    <a:pt x="2409" y="21"/>
                  </a:lnTo>
                  <a:lnTo>
                    <a:pt x="2316" y="13"/>
                  </a:lnTo>
                  <a:lnTo>
                    <a:pt x="2221" y="7"/>
                  </a:lnTo>
                  <a:lnTo>
                    <a:pt x="2124" y="3"/>
                  </a:lnTo>
                  <a:lnTo>
                    <a:pt x="2027" y="1"/>
                  </a:lnTo>
                  <a:lnTo>
                    <a:pt x="1928" y="0"/>
                  </a:lnTo>
                  <a:lnTo>
                    <a:pt x="1828" y="1"/>
                  </a:lnTo>
                  <a:lnTo>
                    <a:pt x="1731" y="3"/>
                  </a:lnTo>
                  <a:lnTo>
                    <a:pt x="1634" y="7"/>
                  </a:lnTo>
                  <a:lnTo>
                    <a:pt x="1539" y="13"/>
                  </a:lnTo>
                  <a:lnTo>
                    <a:pt x="1446" y="21"/>
                  </a:lnTo>
                  <a:lnTo>
                    <a:pt x="1354" y="30"/>
                  </a:lnTo>
                  <a:lnTo>
                    <a:pt x="1264" y="40"/>
                  </a:lnTo>
                  <a:lnTo>
                    <a:pt x="1178" y="52"/>
                  </a:lnTo>
                  <a:lnTo>
                    <a:pt x="1092" y="65"/>
                  </a:lnTo>
                  <a:lnTo>
                    <a:pt x="1008" y="79"/>
                  </a:lnTo>
                  <a:lnTo>
                    <a:pt x="928" y="96"/>
                  </a:lnTo>
                  <a:lnTo>
                    <a:pt x="849" y="113"/>
                  </a:lnTo>
                  <a:lnTo>
                    <a:pt x="774" y="132"/>
                  </a:lnTo>
                  <a:lnTo>
                    <a:pt x="702" y="152"/>
                  </a:lnTo>
                  <a:lnTo>
                    <a:pt x="632" y="172"/>
                  </a:lnTo>
                  <a:lnTo>
                    <a:pt x="565" y="194"/>
                  </a:lnTo>
                  <a:lnTo>
                    <a:pt x="501" y="218"/>
                  </a:lnTo>
                  <a:lnTo>
                    <a:pt x="440" y="242"/>
                  </a:lnTo>
                  <a:lnTo>
                    <a:pt x="383" y="266"/>
                  </a:lnTo>
                  <a:lnTo>
                    <a:pt x="329" y="292"/>
                  </a:lnTo>
                  <a:lnTo>
                    <a:pt x="279" y="320"/>
                  </a:lnTo>
                  <a:lnTo>
                    <a:pt x="232" y="348"/>
                  </a:lnTo>
                  <a:lnTo>
                    <a:pt x="190" y="376"/>
                  </a:lnTo>
                  <a:lnTo>
                    <a:pt x="152" y="406"/>
                  </a:lnTo>
                  <a:lnTo>
                    <a:pt x="117" y="436"/>
                  </a:lnTo>
                  <a:lnTo>
                    <a:pt x="87" y="467"/>
                  </a:lnTo>
                  <a:lnTo>
                    <a:pt x="61" y="498"/>
                  </a:lnTo>
                  <a:lnTo>
                    <a:pt x="39" y="531"/>
                  </a:lnTo>
                  <a:lnTo>
                    <a:pt x="22" y="563"/>
                  </a:lnTo>
                  <a:lnTo>
                    <a:pt x="10" y="596"/>
                  </a:lnTo>
                  <a:lnTo>
                    <a:pt x="2" y="630"/>
                  </a:lnTo>
                  <a:lnTo>
                    <a:pt x="0" y="664"/>
                  </a:lnTo>
                  <a:lnTo>
                    <a:pt x="2" y="698"/>
                  </a:lnTo>
                  <a:lnTo>
                    <a:pt x="10" y="732"/>
                  </a:lnTo>
                  <a:lnTo>
                    <a:pt x="22" y="765"/>
                  </a:lnTo>
                  <a:lnTo>
                    <a:pt x="39" y="798"/>
                  </a:lnTo>
                  <a:lnTo>
                    <a:pt x="61" y="830"/>
                  </a:lnTo>
                  <a:lnTo>
                    <a:pt x="87" y="863"/>
                  </a:lnTo>
                  <a:lnTo>
                    <a:pt x="117" y="893"/>
                  </a:lnTo>
                  <a:lnTo>
                    <a:pt x="152" y="923"/>
                  </a:lnTo>
                  <a:lnTo>
                    <a:pt x="190" y="952"/>
                  </a:lnTo>
                  <a:lnTo>
                    <a:pt x="232" y="981"/>
                  </a:lnTo>
                  <a:lnTo>
                    <a:pt x="279" y="1009"/>
                  </a:lnTo>
                  <a:lnTo>
                    <a:pt x="329" y="1036"/>
                  </a:lnTo>
                  <a:lnTo>
                    <a:pt x="383" y="1062"/>
                  </a:lnTo>
                  <a:lnTo>
                    <a:pt x="440" y="1088"/>
                  </a:lnTo>
                  <a:lnTo>
                    <a:pt x="501" y="1111"/>
                  </a:lnTo>
                  <a:lnTo>
                    <a:pt x="565" y="1134"/>
                  </a:lnTo>
                  <a:lnTo>
                    <a:pt x="632" y="1157"/>
                  </a:lnTo>
                  <a:lnTo>
                    <a:pt x="702" y="1178"/>
                  </a:lnTo>
                  <a:lnTo>
                    <a:pt x="774" y="1197"/>
                  </a:lnTo>
                  <a:lnTo>
                    <a:pt x="849" y="1216"/>
                  </a:lnTo>
                  <a:lnTo>
                    <a:pt x="928" y="1233"/>
                  </a:lnTo>
                  <a:lnTo>
                    <a:pt x="1008" y="1249"/>
                  </a:lnTo>
                  <a:lnTo>
                    <a:pt x="1092" y="1263"/>
                  </a:lnTo>
                  <a:lnTo>
                    <a:pt x="1178" y="1277"/>
                  </a:lnTo>
                  <a:lnTo>
                    <a:pt x="1264" y="1289"/>
                  </a:lnTo>
                  <a:lnTo>
                    <a:pt x="1354" y="1300"/>
                  </a:lnTo>
                  <a:lnTo>
                    <a:pt x="1446" y="1308"/>
                  </a:lnTo>
                  <a:lnTo>
                    <a:pt x="1539" y="1316"/>
                  </a:lnTo>
                  <a:lnTo>
                    <a:pt x="1634" y="1321"/>
                  </a:lnTo>
                  <a:lnTo>
                    <a:pt x="1731" y="1325"/>
                  </a:lnTo>
                  <a:lnTo>
                    <a:pt x="1828" y="1328"/>
                  </a:lnTo>
                  <a:lnTo>
                    <a:pt x="1928" y="1329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69" name="Freeform 22"/>
            <p:cNvSpPr>
              <a:spLocks/>
            </p:cNvSpPr>
            <p:nvPr/>
          </p:nvSpPr>
          <p:spPr bwMode="auto">
            <a:xfrm>
              <a:off x="2480" y="2760"/>
              <a:ext cx="294" cy="245"/>
            </a:xfrm>
            <a:custGeom>
              <a:avLst/>
              <a:gdLst>
                <a:gd name="T0" fmla="*/ 0 w 4409"/>
                <a:gd name="T1" fmla="*/ 0 h 3667"/>
                <a:gd name="T2" fmla="*/ 0 w 4409"/>
                <a:gd name="T3" fmla="*/ 0 h 3667"/>
                <a:gd name="T4" fmla="*/ 0 w 4409"/>
                <a:gd name="T5" fmla="*/ 0 h 3667"/>
                <a:gd name="T6" fmla="*/ 0 w 4409"/>
                <a:gd name="T7" fmla="*/ 0 h 3667"/>
                <a:gd name="T8" fmla="*/ 0 w 4409"/>
                <a:gd name="T9" fmla="*/ 0 h 3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9"/>
                <a:gd name="T16" fmla="*/ 0 h 3667"/>
                <a:gd name="T17" fmla="*/ 4409 w 4409"/>
                <a:gd name="T18" fmla="*/ 3667 h 36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9" h="3667">
                  <a:moveTo>
                    <a:pt x="0" y="3667"/>
                  </a:moveTo>
                  <a:lnTo>
                    <a:pt x="4409" y="3667"/>
                  </a:lnTo>
                  <a:lnTo>
                    <a:pt x="3978" y="0"/>
                  </a:lnTo>
                  <a:lnTo>
                    <a:pt x="0" y="0"/>
                  </a:lnTo>
                  <a:lnTo>
                    <a:pt x="0" y="3667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0" name="Freeform 23"/>
            <p:cNvSpPr>
              <a:spLocks/>
            </p:cNvSpPr>
            <p:nvPr/>
          </p:nvSpPr>
          <p:spPr bwMode="auto">
            <a:xfrm>
              <a:off x="2152" y="2760"/>
              <a:ext cx="294" cy="245"/>
            </a:xfrm>
            <a:custGeom>
              <a:avLst/>
              <a:gdLst>
                <a:gd name="T0" fmla="*/ 0 w 4400"/>
                <a:gd name="T1" fmla="*/ 0 h 3667"/>
                <a:gd name="T2" fmla="*/ 0 w 4400"/>
                <a:gd name="T3" fmla="*/ 0 h 3667"/>
                <a:gd name="T4" fmla="*/ 0 w 4400"/>
                <a:gd name="T5" fmla="*/ 0 h 3667"/>
                <a:gd name="T6" fmla="*/ 0 w 4400"/>
                <a:gd name="T7" fmla="*/ 0 h 3667"/>
                <a:gd name="T8" fmla="*/ 0 w 4400"/>
                <a:gd name="T9" fmla="*/ 0 h 3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"/>
                <a:gd name="T16" fmla="*/ 0 h 3667"/>
                <a:gd name="T17" fmla="*/ 4400 w 4400"/>
                <a:gd name="T18" fmla="*/ 3667 h 36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" h="3667">
                  <a:moveTo>
                    <a:pt x="430" y="0"/>
                  </a:moveTo>
                  <a:lnTo>
                    <a:pt x="0" y="3667"/>
                  </a:lnTo>
                  <a:lnTo>
                    <a:pt x="4400" y="3667"/>
                  </a:lnTo>
                  <a:lnTo>
                    <a:pt x="440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1" name="Freeform 24"/>
            <p:cNvSpPr>
              <a:spLocks/>
            </p:cNvSpPr>
            <p:nvPr/>
          </p:nvSpPr>
          <p:spPr bwMode="auto">
            <a:xfrm>
              <a:off x="2757" y="2837"/>
              <a:ext cx="18" cy="173"/>
            </a:xfrm>
            <a:custGeom>
              <a:avLst/>
              <a:gdLst>
                <a:gd name="T0" fmla="*/ 0 w 276"/>
                <a:gd name="T1" fmla="*/ 0 h 2602"/>
                <a:gd name="T2" fmla="*/ 0 w 276"/>
                <a:gd name="T3" fmla="*/ 0 h 2602"/>
                <a:gd name="T4" fmla="*/ 0 w 276"/>
                <a:gd name="T5" fmla="*/ 0 h 2602"/>
                <a:gd name="T6" fmla="*/ 0 w 276"/>
                <a:gd name="T7" fmla="*/ 0 h 2602"/>
                <a:gd name="T8" fmla="*/ 0 w 276"/>
                <a:gd name="T9" fmla="*/ 0 h 2602"/>
                <a:gd name="T10" fmla="*/ 0 w 276"/>
                <a:gd name="T11" fmla="*/ 0 h 2602"/>
                <a:gd name="T12" fmla="*/ 0 w 276"/>
                <a:gd name="T13" fmla="*/ 0 h 2602"/>
                <a:gd name="T14" fmla="*/ 0 w 276"/>
                <a:gd name="T15" fmla="*/ 0 h 2602"/>
                <a:gd name="T16" fmla="*/ 0 w 276"/>
                <a:gd name="T17" fmla="*/ 0 h 2602"/>
                <a:gd name="T18" fmla="*/ 0 w 276"/>
                <a:gd name="T19" fmla="*/ 0 h 2602"/>
                <a:gd name="T20" fmla="*/ 0 w 276"/>
                <a:gd name="T21" fmla="*/ 0 h 2602"/>
                <a:gd name="T22" fmla="*/ 0 w 276"/>
                <a:gd name="T23" fmla="*/ 0 h 2602"/>
                <a:gd name="T24" fmla="*/ 0 w 276"/>
                <a:gd name="T25" fmla="*/ 0 h 2602"/>
                <a:gd name="T26" fmla="*/ 0 w 276"/>
                <a:gd name="T27" fmla="*/ 0 h 2602"/>
                <a:gd name="T28" fmla="*/ 0 w 276"/>
                <a:gd name="T29" fmla="*/ 0 h 2602"/>
                <a:gd name="T30" fmla="*/ 0 w 276"/>
                <a:gd name="T31" fmla="*/ 0 h 2602"/>
                <a:gd name="T32" fmla="*/ 0 w 276"/>
                <a:gd name="T33" fmla="*/ 0 h 2602"/>
                <a:gd name="T34" fmla="*/ 0 w 276"/>
                <a:gd name="T35" fmla="*/ 0 h 2602"/>
                <a:gd name="T36" fmla="*/ 0 w 276"/>
                <a:gd name="T37" fmla="*/ 0 h 2602"/>
                <a:gd name="T38" fmla="*/ 0 w 276"/>
                <a:gd name="T39" fmla="*/ 0 h 2602"/>
                <a:gd name="T40" fmla="*/ 0 w 276"/>
                <a:gd name="T41" fmla="*/ 0 h 2602"/>
                <a:gd name="T42" fmla="*/ 0 w 276"/>
                <a:gd name="T43" fmla="*/ 0 h 2602"/>
                <a:gd name="T44" fmla="*/ 0 w 276"/>
                <a:gd name="T45" fmla="*/ 0 h 2602"/>
                <a:gd name="T46" fmla="*/ 0 w 276"/>
                <a:gd name="T47" fmla="*/ 0 h 2602"/>
                <a:gd name="T48" fmla="*/ 0 w 276"/>
                <a:gd name="T49" fmla="*/ 0 h 2602"/>
                <a:gd name="T50" fmla="*/ 0 w 276"/>
                <a:gd name="T51" fmla="*/ 0 h 2602"/>
                <a:gd name="T52" fmla="*/ 0 w 276"/>
                <a:gd name="T53" fmla="*/ 0 h 2602"/>
                <a:gd name="T54" fmla="*/ 0 w 276"/>
                <a:gd name="T55" fmla="*/ 0 h 2602"/>
                <a:gd name="T56" fmla="*/ 0 w 276"/>
                <a:gd name="T57" fmla="*/ 0 h 2602"/>
                <a:gd name="T58" fmla="*/ 0 w 276"/>
                <a:gd name="T59" fmla="*/ 0 h 2602"/>
                <a:gd name="T60" fmla="*/ 0 w 276"/>
                <a:gd name="T61" fmla="*/ 0 h 2602"/>
                <a:gd name="T62" fmla="*/ 0 w 276"/>
                <a:gd name="T63" fmla="*/ 0 h 2602"/>
                <a:gd name="T64" fmla="*/ 0 w 276"/>
                <a:gd name="T65" fmla="*/ 0 h 2602"/>
                <a:gd name="T66" fmla="*/ 0 w 276"/>
                <a:gd name="T67" fmla="*/ 0 h 2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6"/>
                <a:gd name="T103" fmla="*/ 0 h 2602"/>
                <a:gd name="T104" fmla="*/ 276 w 276"/>
                <a:gd name="T105" fmla="*/ 2602 h 26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6" h="2602">
                  <a:moveTo>
                    <a:pt x="98" y="2602"/>
                  </a:moveTo>
                  <a:lnTo>
                    <a:pt x="88" y="2602"/>
                  </a:lnTo>
                  <a:lnTo>
                    <a:pt x="79" y="2600"/>
                  </a:lnTo>
                  <a:lnTo>
                    <a:pt x="70" y="2598"/>
                  </a:lnTo>
                  <a:lnTo>
                    <a:pt x="60" y="2595"/>
                  </a:lnTo>
                  <a:lnTo>
                    <a:pt x="52" y="2591"/>
                  </a:lnTo>
                  <a:lnTo>
                    <a:pt x="44" y="2585"/>
                  </a:lnTo>
                  <a:lnTo>
                    <a:pt x="37" y="2580"/>
                  </a:lnTo>
                  <a:lnTo>
                    <a:pt x="29" y="2573"/>
                  </a:lnTo>
                  <a:lnTo>
                    <a:pt x="23" y="2567"/>
                  </a:lnTo>
                  <a:lnTo>
                    <a:pt x="17" y="2559"/>
                  </a:lnTo>
                  <a:lnTo>
                    <a:pt x="13" y="2551"/>
                  </a:lnTo>
                  <a:lnTo>
                    <a:pt x="9" y="2542"/>
                  </a:lnTo>
                  <a:lnTo>
                    <a:pt x="6" y="2534"/>
                  </a:lnTo>
                  <a:lnTo>
                    <a:pt x="2" y="2525"/>
                  </a:lnTo>
                  <a:lnTo>
                    <a:pt x="1" y="2514"/>
                  </a:lnTo>
                  <a:lnTo>
                    <a:pt x="0" y="2505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2" y="77"/>
                  </a:lnTo>
                  <a:lnTo>
                    <a:pt x="6" y="68"/>
                  </a:lnTo>
                  <a:lnTo>
                    <a:pt x="9" y="59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23" y="35"/>
                  </a:lnTo>
                  <a:lnTo>
                    <a:pt x="29" y="28"/>
                  </a:lnTo>
                  <a:lnTo>
                    <a:pt x="37" y="22"/>
                  </a:lnTo>
                  <a:lnTo>
                    <a:pt x="44" y="16"/>
                  </a:lnTo>
                  <a:lnTo>
                    <a:pt x="52" y="11"/>
                  </a:lnTo>
                  <a:lnTo>
                    <a:pt x="60" y="7"/>
                  </a:lnTo>
                  <a:lnTo>
                    <a:pt x="70" y="4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7" y="4"/>
                  </a:lnTo>
                  <a:lnTo>
                    <a:pt x="216" y="7"/>
                  </a:lnTo>
                  <a:lnTo>
                    <a:pt x="224" y="11"/>
                  </a:lnTo>
                  <a:lnTo>
                    <a:pt x="233" y="16"/>
                  </a:lnTo>
                  <a:lnTo>
                    <a:pt x="240" y="22"/>
                  </a:lnTo>
                  <a:lnTo>
                    <a:pt x="247" y="28"/>
                  </a:lnTo>
                  <a:lnTo>
                    <a:pt x="253" y="35"/>
                  </a:lnTo>
                  <a:lnTo>
                    <a:pt x="259" y="43"/>
                  </a:lnTo>
                  <a:lnTo>
                    <a:pt x="264" y="50"/>
                  </a:lnTo>
                  <a:lnTo>
                    <a:pt x="268" y="59"/>
                  </a:lnTo>
                  <a:lnTo>
                    <a:pt x="271" y="68"/>
                  </a:lnTo>
                  <a:lnTo>
                    <a:pt x="274" y="77"/>
                  </a:lnTo>
                  <a:lnTo>
                    <a:pt x="275" y="87"/>
                  </a:lnTo>
                  <a:lnTo>
                    <a:pt x="276" y="97"/>
                  </a:lnTo>
                  <a:lnTo>
                    <a:pt x="276" y="2505"/>
                  </a:lnTo>
                  <a:lnTo>
                    <a:pt x="275" y="2514"/>
                  </a:lnTo>
                  <a:lnTo>
                    <a:pt x="274" y="2525"/>
                  </a:lnTo>
                  <a:lnTo>
                    <a:pt x="271" y="2534"/>
                  </a:lnTo>
                  <a:lnTo>
                    <a:pt x="268" y="2542"/>
                  </a:lnTo>
                  <a:lnTo>
                    <a:pt x="264" y="2551"/>
                  </a:lnTo>
                  <a:lnTo>
                    <a:pt x="259" y="2559"/>
                  </a:lnTo>
                  <a:lnTo>
                    <a:pt x="253" y="2567"/>
                  </a:lnTo>
                  <a:lnTo>
                    <a:pt x="247" y="2573"/>
                  </a:lnTo>
                  <a:lnTo>
                    <a:pt x="240" y="2580"/>
                  </a:lnTo>
                  <a:lnTo>
                    <a:pt x="233" y="2585"/>
                  </a:lnTo>
                  <a:lnTo>
                    <a:pt x="224" y="2591"/>
                  </a:lnTo>
                  <a:lnTo>
                    <a:pt x="216" y="2595"/>
                  </a:lnTo>
                  <a:lnTo>
                    <a:pt x="207" y="2598"/>
                  </a:lnTo>
                  <a:lnTo>
                    <a:pt x="198" y="2600"/>
                  </a:lnTo>
                  <a:lnTo>
                    <a:pt x="188" y="2602"/>
                  </a:lnTo>
                  <a:lnTo>
                    <a:pt x="178" y="2602"/>
                  </a:lnTo>
                  <a:lnTo>
                    <a:pt x="98" y="2602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2" name="Freeform 25"/>
            <p:cNvSpPr>
              <a:spLocks/>
            </p:cNvSpPr>
            <p:nvPr/>
          </p:nvSpPr>
          <p:spPr bwMode="auto">
            <a:xfrm>
              <a:off x="2480" y="2837"/>
              <a:ext cx="19" cy="173"/>
            </a:xfrm>
            <a:custGeom>
              <a:avLst/>
              <a:gdLst>
                <a:gd name="T0" fmla="*/ 0 w 276"/>
                <a:gd name="T1" fmla="*/ 0 h 2602"/>
                <a:gd name="T2" fmla="*/ 0 w 276"/>
                <a:gd name="T3" fmla="*/ 0 h 2602"/>
                <a:gd name="T4" fmla="*/ 0 w 276"/>
                <a:gd name="T5" fmla="*/ 0 h 2602"/>
                <a:gd name="T6" fmla="*/ 0 w 276"/>
                <a:gd name="T7" fmla="*/ 0 h 2602"/>
                <a:gd name="T8" fmla="*/ 0 w 276"/>
                <a:gd name="T9" fmla="*/ 0 h 2602"/>
                <a:gd name="T10" fmla="*/ 0 w 276"/>
                <a:gd name="T11" fmla="*/ 0 h 2602"/>
                <a:gd name="T12" fmla="*/ 0 w 276"/>
                <a:gd name="T13" fmla="*/ 0 h 2602"/>
                <a:gd name="T14" fmla="*/ 0 w 276"/>
                <a:gd name="T15" fmla="*/ 0 h 2602"/>
                <a:gd name="T16" fmla="*/ 0 w 276"/>
                <a:gd name="T17" fmla="*/ 0 h 2602"/>
                <a:gd name="T18" fmla="*/ 0 w 276"/>
                <a:gd name="T19" fmla="*/ 0 h 2602"/>
                <a:gd name="T20" fmla="*/ 0 w 276"/>
                <a:gd name="T21" fmla="*/ 0 h 2602"/>
                <a:gd name="T22" fmla="*/ 0 w 276"/>
                <a:gd name="T23" fmla="*/ 0 h 2602"/>
                <a:gd name="T24" fmla="*/ 0 w 276"/>
                <a:gd name="T25" fmla="*/ 0 h 2602"/>
                <a:gd name="T26" fmla="*/ 0 w 276"/>
                <a:gd name="T27" fmla="*/ 0 h 2602"/>
                <a:gd name="T28" fmla="*/ 0 w 276"/>
                <a:gd name="T29" fmla="*/ 0 h 2602"/>
                <a:gd name="T30" fmla="*/ 0 w 276"/>
                <a:gd name="T31" fmla="*/ 0 h 2602"/>
                <a:gd name="T32" fmla="*/ 0 w 276"/>
                <a:gd name="T33" fmla="*/ 0 h 2602"/>
                <a:gd name="T34" fmla="*/ 0 w 276"/>
                <a:gd name="T35" fmla="*/ 0 h 2602"/>
                <a:gd name="T36" fmla="*/ 0 w 276"/>
                <a:gd name="T37" fmla="*/ 0 h 2602"/>
                <a:gd name="T38" fmla="*/ 0 w 276"/>
                <a:gd name="T39" fmla="*/ 0 h 2602"/>
                <a:gd name="T40" fmla="*/ 0 w 276"/>
                <a:gd name="T41" fmla="*/ 0 h 2602"/>
                <a:gd name="T42" fmla="*/ 0 w 276"/>
                <a:gd name="T43" fmla="*/ 0 h 2602"/>
                <a:gd name="T44" fmla="*/ 0 w 276"/>
                <a:gd name="T45" fmla="*/ 0 h 2602"/>
                <a:gd name="T46" fmla="*/ 0 w 276"/>
                <a:gd name="T47" fmla="*/ 0 h 2602"/>
                <a:gd name="T48" fmla="*/ 0 w 276"/>
                <a:gd name="T49" fmla="*/ 0 h 2602"/>
                <a:gd name="T50" fmla="*/ 0 w 276"/>
                <a:gd name="T51" fmla="*/ 0 h 2602"/>
                <a:gd name="T52" fmla="*/ 0 w 276"/>
                <a:gd name="T53" fmla="*/ 0 h 2602"/>
                <a:gd name="T54" fmla="*/ 0 w 276"/>
                <a:gd name="T55" fmla="*/ 0 h 2602"/>
                <a:gd name="T56" fmla="*/ 0 w 276"/>
                <a:gd name="T57" fmla="*/ 0 h 2602"/>
                <a:gd name="T58" fmla="*/ 0 w 276"/>
                <a:gd name="T59" fmla="*/ 0 h 2602"/>
                <a:gd name="T60" fmla="*/ 0 w 276"/>
                <a:gd name="T61" fmla="*/ 0 h 2602"/>
                <a:gd name="T62" fmla="*/ 0 w 276"/>
                <a:gd name="T63" fmla="*/ 0 h 2602"/>
                <a:gd name="T64" fmla="*/ 0 w 276"/>
                <a:gd name="T65" fmla="*/ 0 h 2602"/>
                <a:gd name="T66" fmla="*/ 0 w 276"/>
                <a:gd name="T67" fmla="*/ 0 h 2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6"/>
                <a:gd name="T103" fmla="*/ 0 h 2602"/>
                <a:gd name="T104" fmla="*/ 276 w 276"/>
                <a:gd name="T105" fmla="*/ 2602 h 26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6" h="2602">
                  <a:moveTo>
                    <a:pt x="98" y="2602"/>
                  </a:moveTo>
                  <a:lnTo>
                    <a:pt x="88" y="2602"/>
                  </a:lnTo>
                  <a:lnTo>
                    <a:pt x="78" y="2600"/>
                  </a:lnTo>
                  <a:lnTo>
                    <a:pt x="69" y="2598"/>
                  </a:lnTo>
                  <a:lnTo>
                    <a:pt x="60" y="2595"/>
                  </a:lnTo>
                  <a:lnTo>
                    <a:pt x="52" y="2591"/>
                  </a:lnTo>
                  <a:lnTo>
                    <a:pt x="43" y="2585"/>
                  </a:lnTo>
                  <a:lnTo>
                    <a:pt x="36" y="2580"/>
                  </a:lnTo>
                  <a:lnTo>
                    <a:pt x="29" y="2573"/>
                  </a:lnTo>
                  <a:lnTo>
                    <a:pt x="23" y="2567"/>
                  </a:lnTo>
                  <a:lnTo>
                    <a:pt x="17" y="2559"/>
                  </a:lnTo>
                  <a:lnTo>
                    <a:pt x="12" y="2551"/>
                  </a:lnTo>
                  <a:lnTo>
                    <a:pt x="8" y="2542"/>
                  </a:lnTo>
                  <a:lnTo>
                    <a:pt x="5" y="2534"/>
                  </a:lnTo>
                  <a:lnTo>
                    <a:pt x="2" y="2525"/>
                  </a:lnTo>
                  <a:lnTo>
                    <a:pt x="1" y="2514"/>
                  </a:lnTo>
                  <a:lnTo>
                    <a:pt x="0" y="2505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2" y="77"/>
                  </a:lnTo>
                  <a:lnTo>
                    <a:pt x="5" y="68"/>
                  </a:lnTo>
                  <a:lnTo>
                    <a:pt x="8" y="59"/>
                  </a:lnTo>
                  <a:lnTo>
                    <a:pt x="12" y="50"/>
                  </a:lnTo>
                  <a:lnTo>
                    <a:pt x="17" y="43"/>
                  </a:lnTo>
                  <a:lnTo>
                    <a:pt x="23" y="35"/>
                  </a:lnTo>
                  <a:lnTo>
                    <a:pt x="29" y="28"/>
                  </a:lnTo>
                  <a:lnTo>
                    <a:pt x="36" y="22"/>
                  </a:lnTo>
                  <a:lnTo>
                    <a:pt x="43" y="16"/>
                  </a:lnTo>
                  <a:lnTo>
                    <a:pt x="52" y="11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7" y="2"/>
                  </a:lnTo>
                  <a:lnTo>
                    <a:pt x="206" y="4"/>
                  </a:lnTo>
                  <a:lnTo>
                    <a:pt x="216" y="7"/>
                  </a:lnTo>
                  <a:lnTo>
                    <a:pt x="224" y="11"/>
                  </a:lnTo>
                  <a:lnTo>
                    <a:pt x="232" y="16"/>
                  </a:lnTo>
                  <a:lnTo>
                    <a:pt x="239" y="22"/>
                  </a:lnTo>
                  <a:lnTo>
                    <a:pt x="247" y="28"/>
                  </a:lnTo>
                  <a:lnTo>
                    <a:pt x="253" y="35"/>
                  </a:lnTo>
                  <a:lnTo>
                    <a:pt x="258" y="43"/>
                  </a:lnTo>
                  <a:lnTo>
                    <a:pt x="263" y="50"/>
                  </a:lnTo>
                  <a:lnTo>
                    <a:pt x="267" y="59"/>
                  </a:lnTo>
                  <a:lnTo>
                    <a:pt x="270" y="68"/>
                  </a:lnTo>
                  <a:lnTo>
                    <a:pt x="274" y="77"/>
                  </a:lnTo>
                  <a:lnTo>
                    <a:pt x="275" y="87"/>
                  </a:lnTo>
                  <a:lnTo>
                    <a:pt x="276" y="97"/>
                  </a:lnTo>
                  <a:lnTo>
                    <a:pt x="276" y="2505"/>
                  </a:lnTo>
                  <a:lnTo>
                    <a:pt x="275" y="2514"/>
                  </a:lnTo>
                  <a:lnTo>
                    <a:pt x="274" y="2525"/>
                  </a:lnTo>
                  <a:lnTo>
                    <a:pt x="270" y="2534"/>
                  </a:lnTo>
                  <a:lnTo>
                    <a:pt x="267" y="2542"/>
                  </a:lnTo>
                  <a:lnTo>
                    <a:pt x="263" y="2551"/>
                  </a:lnTo>
                  <a:lnTo>
                    <a:pt x="258" y="2559"/>
                  </a:lnTo>
                  <a:lnTo>
                    <a:pt x="253" y="2567"/>
                  </a:lnTo>
                  <a:lnTo>
                    <a:pt x="247" y="2573"/>
                  </a:lnTo>
                  <a:lnTo>
                    <a:pt x="239" y="2580"/>
                  </a:lnTo>
                  <a:lnTo>
                    <a:pt x="232" y="2585"/>
                  </a:lnTo>
                  <a:lnTo>
                    <a:pt x="224" y="2591"/>
                  </a:lnTo>
                  <a:lnTo>
                    <a:pt x="216" y="2595"/>
                  </a:lnTo>
                  <a:lnTo>
                    <a:pt x="206" y="2598"/>
                  </a:lnTo>
                  <a:lnTo>
                    <a:pt x="197" y="2600"/>
                  </a:lnTo>
                  <a:lnTo>
                    <a:pt x="188" y="2602"/>
                  </a:lnTo>
                  <a:lnTo>
                    <a:pt x="178" y="2602"/>
                  </a:lnTo>
                  <a:lnTo>
                    <a:pt x="98" y="2602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3" name="Freeform 26"/>
            <p:cNvSpPr>
              <a:spLocks/>
            </p:cNvSpPr>
            <p:nvPr/>
          </p:nvSpPr>
          <p:spPr bwMode="auto">
            <a:xfrm>
              <a:off x="2151" y="2837"/>
              <a:ext cx="18" cy="173"/>
            </a:xfrm>
            <a:custGeom>
              <a:avLst/>
              <a:gdLst>
                <a:gd name="T0" fmla="*/ 0 w 275"/>
                <a:gd name="T1" fmla="*/ 0 h 2602"/>
                <a:gd name="T2" fmla="*/ 0 w 275"/>
                <a:gd name="T3" fmla="*/ 0 h 2602"/>
                <a:gd name="T4" fmla="*/ 0 w 275"/>
                <a:gd name="T5" fmla="*/ 0 h 2602"/>
                <a:gd name="T6" fmla="*/ 0 w 275"/>
                <a:gd name="T7" fmla="*/ 0 h 2602"/>
                <a:gd name="T8" fmla="*/ 0 w 275"/>
                <a:gd name="T9" fmla="*/ 0 h 2602"/>
                <a:gd name="T10" fmla="*/ 0 w 275"/>
                <a:gd name="T11" fmla="*/ 0 h 2602"/>
                <a:gd name="T12" fmla="*/ 0 w 275"/>
                <a:gd name="T13" fmla="*/ 0 h 2602"/>
                <a:gd name="T14" fmla="*/ 0 w 275"/>
                <a:gd name="T15" fmla="*/ 0 h 2602"/>
                <a:gd name="T16" fmla="*/ 0 w 275"/>
                <a:gd name="T17" fmla="*/ 0 h 2602"/>
                <a:gd name="T18" fmla="*/ 0 w 275"/>
                <a:gd name="T19" fmla="*/ 0 h 2602"/>
                <a:gd name="T20" fmla="*/ 0 w 275"/>
                <a:gd name="T21" fmla="*/ 0 h 2602"/>
                <a:gd name="T22" fmla="*/ 0 w 275"/>
                <a:gd name="T23" fmla="*/ 0 h 2602"/>
                <a:gd name="T24" fmla="*/ 0 w 275"/>
                <a:gd name="T25" fmla="*/ 0 h 2602"/>
                <a:gd name="T26" fmla="*/ 0 w 275"/>
                <a:gd name="T27" fmla="*/ 0 h 2602"/>
                <a:gd name="T28" fmla="*/ 0 w 275"/>
                <a:gd name="T29" fmla="*/ 0 h 2602"/>
                <a:gd name="T30" fmla="*/ 0 w 275"/>
                <a:gd name="T31" fmla="*/ 0 h 2602"/>
                <a:gd name="T32" fmla="*/ 0 w 275"/>
                <a:gd name="T33" fmla="*/ 0 h 2602"/>
                <a:gd name="T34" fmla="*/ 0 w 275"/>
                <a:gd name="T35" fmla="*/ 0 h 2602"/>
                <a:gd name="T36" fmla="*/ 0 w 275"/>
                <a:gd name="T37" fmla="*/ 0 h 2602"/>
                <a:gd name="T38" fmla="*/ 0 w 275"/>
                <a:gd name="T39" fmla="*/ 0 h 2602"/>
                <a:gd name="T40" fmla="*/ 0 w 275"/>
                <a:gd name="T41" fmla="*/ 0 h 2602"/>
                <a:gd name="T42" fmla="*/ 0 w 275"/>
                <a:gd name="T43" fmla="*/ 0 h 2602"/>
                <a:gd name="T44" fmla="*/ 0 w 275"/>
                <a:gd name="T45" fmla="*/ 0 h 2602"/>
                <a:gd name="T46" fmla="*/ 0 w 275"/>
                <a:gd name="T47" fmla="*/ 0 h 2602"/>
                <a:gd name="T48" fmla="*/ 0 w 275"/>
                <a:gd name="T49" fmla="*/ 0 h 2602"/>
                <a:gd name="T50" fmla="*/ 0 w 275"/>
                <a:gd name="T51" fmla="*/ 0 h 2602"/>
                <a:gd name="T52" fmla="*/ 0 w 275"/>
                <a:gd name="T53" fmla="*/ 0 h 2602"/>
                <a:gd name="T54" fmla="*/ 0 w 275"/>
                <a:gd name="T55" fmla="*/ 0 h 2602"/>
                <a:gd name="T56" fmla="*/ 0 w 275"/>
                <a:gd name="T57" fmla="*/ 0 h 2602"/>
                <a:gd name="T58" fmla="*/ 0 w 275"/>
                <a:gd name="T59" fmla="*/ 0 h 2602"/>
                <a:gd name="T60" fmla="*/ 0 w 275"/>
                <a:gd name="T61" fmla="*/ 0 h 2602"/>
                <a:gd name="T62" fmla="*/ 0 w 275"/>
                <a:gd name="T63" fmla="*/ 0 h 2602"/>
                <a:gd name="T64" fmla="*/ 0 w 275"/>
                <a:gd name="T65" fmla="*/ 0 h 2602"/>
                <a:gd name="T66" fmla="*/ 0 w 275"/>
                <a:gd name="T67" fmla="*/ 0 h 2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602"/>
                <a:gd name="T104" fmla="*/ 275 w 275"/>
                <a:gd name="T105" fmla="*/ 2602 h 26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602">
                  <a:moveTo>
                    <a:pt x="178" y="2602"/>
                  </a:moveTo>
                  <a:lnTo>
                    <a:pt x="187" y="2602"/>
                  </a:lnTo>
                  <a:lnTo>
                    <a:pt x="197" y="2600"/>
                  </a:lnTo>
                  <a:lnTo>
                    <a:pt x="206" y="2598"/>
                  </a:lnTo>
                  <a:lnTo>
                    <a:pt x="215" y="2595"/>
                  </a:lnTo>
                  <a:lnTo>
                    <a:pt x="223" y="2591"/>
                  </a:lnTo>
                  <a:lnTo>
                    <a:pt x="231" y="2585"/>
                  </a:lnTo>
                  <a:lnTo>
                    <a:pt x="239" y="2580"/>
                  </a:lnTo>
                  <a:lnTo>
                    <a:pt x="246" y="2573"/>
                  </a:lnTo>
                  <a:lnTo>
                    <a:pt x="252" y="2567"/>
                  </a:lnTo>
                  <a:lnTo>
                    <a:pt x="258" y="2559"/>
                  </a:lnTo>
                  <a:lnTo>
                    <a:pt x="263" y="2551"/>
                  </a:lnTo>
                  <a:lnTo>
                    <a:pt x="267" y="2542"/>
                  </a:lnTo>
                  <a:lnTo>
                    <a:pt x="270" y="2534"/>
                  </a:lnTo>
                  <a:lnTo>
                    <a:pt x="272" y="2525"/>
                  </a:lnTo>
                  <a:lnTo>
                    <a:pt x="274" y="2514"/>
                  </a:lnTo>
                  <a:lnTo>
                    <a:pt x="275" y="2505"/>
                  </a:lnTo>
                  <a:lnTo>
                    <a:pt x="275" y="97"/>
                  </a:lnTo>
                  <a:lnTo>
                    <a:pt x="274" y="87"/>
                  </a:lnTo>
                  <a:lnTo>
                    <a:pt x="272" y="77"/>
                  </a:lnTo>
                  <a:lnTo>
                    <a:pt x="270" y="68"/>
                  </a:lnTo>
                  <a:lnTo>
                    <a:pt x="267" y="59"/>
                  </a:lnTo>
                  <a:lnTo>
                    <a:pt x="263" y="50"/>
                  </a:lnTo>
                  <a:lnTo>
                    <a:pt x="258" y="43"/>
                  </a:lnTo>
                  <a:lnTo>
                    <a:pt x="252" y="35"/>
                  </a:lnTo>
                  <a:lnTo>
                    <a:pt x="246" y="28"/>
                  </a:lnTo>
                  <a:lnTo>
                    <a:pt x="239" y="22"/>
                  </a:lnTo>
                  <a:lnTo>
                    <a:pt x="231" y="16"/>
                  </a:lnTo>
                  <a:lnTo>
                    <a:pt x="223" y="11"/>
                  </a:lnTo>
                  <a:lnTo>
                    <a:pt x="215" y="7"/>
                  </a:lnTo>
                  <a:lnTo>
                    <a:pt x="206" y="4"/>
                  </a:lnTo>
                  <a:lnTo>
                    <a:pt x="197" y="2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97" y="0"/>
                  </a:lnTo>
                  <a:lnTo>
                    <a:pt x="87" y="0"/>
                  </a:lnTo>
                  <a:lnTo>
                    <a:pt x="77" y="2"/>
                  </a:lnTo>
                  <a:lnTo>
                    <a:pt x="68" y="4"/>
                  </a:lnTo>
                  <a:lnTo>
                    <a:pt x="59" y="7"/>
                  </a:lnTo>
                  <a:lnTo>
                    <a:pt x="51" y="11"/>
                  </a:lnTo>
                  <a:lnTo>
                    <a:pt x="42" y="16"/>
                  </a:lnTo>
                  <a:lnTo>
                    <a:pt x="35" y="22"/>
                  </a:lnTo>
                  <a:lnTo>
                    <a:pt x="28" y="28"/>
                  </a:lnTo>
                  <a:lnTo>
                    <a:pt x="22" y="35"/>
                  </a:lnTo>
                  <a:lnTo>
                    <a:pt x="17" y="43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4" y="68"/>
                  </a:lnTo>
                  <a:lnTo>
                    <a:pt x="2" y="77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2505"/>
                  </a:lnTo>
                  <a:lnTo>
                    <a:pt x="0" y="2514"/>
                  </a:lnTo>
                  <a:lnTo>
                    <a:pt x="2" y="2525"/>
                  </a:lnTo>
                  <a:lnTo>
                    <a:pt x="4" y="2534"/>
                  </a:lnTo>
                  <a:lnTo>
                    <a:pt x="7" y="2542"/>
                  </a:lnTo>
                  <a:lnTo>
                    <a:pt x="11" y="2551"/>
                  </a:lnTo>
                  <a:lnTo>
                    <a:pt x="17" y="2559"/>
                  </a:lnTo>
                  <a:lnTo>
                    <a:pt x="22" y="2567"/>
                  </a:lnTo>
                  <a:lnTo>
                    <a:pt x="28" y="2573"/>
                  </a:lnTo>
                  <a:lnTo>
                    <a:pt x="35" y="2580"/>
                  </a:lnTo>
                  <a:lnTo>
                    <a:pt x="42" y="2585"/>
                  </a:lnTo>
                  <a:lnTo>
                    <a:pt x="51" y="2591"/>
                  </a:lnTo>
                  <a:lnTo>
                    <a:pt x="59" y="2595"/>
                  </a:lnTo>
                  <a:lnTo>
                    <a:pt x="68" y="2598"/>
                  </a:lnTo>
                  <a:lnTo>
                    <a:pt x="77" y="2600"/>
                  </a:lnTo>
                  <a:lnTo>
                    <a:pt x="87" y="2602"/>
                  </a:lnTo>
                  <a:lnTo>
                    <a:pt x="97" y="2602"/>
                  </a:lnTo>
                  <a:lnTo>
                    <a:pt x="178" y="2602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4" name="Freeform 27"/>
            <p:cNvSpPr>
              <a:spLocks/>
            </p:cNvSpPr>
            <p:nvPr/>
          </p:nvSpPr>
          <p:spPr bwMode="auto">
            <a:xfrm>
              <a:off x="2427" y="2837"/>
              <a:ext cx="19" cy="173"/>
            </a:xfrm>
            <a:custGeom>
              <a:avLst/>
              <a:gdLst>
                <a:gd name="T0" fmla="*/ 0 w 275"/>
                <a:gd name="T1" fmla="*/ 0 h 2602"/>
                <a:gd name="T2" fmla="*/ 0 w 275"/>
                <a:gd name="T3" fmla="*/ 0 h 2602"/>
                <a:gd name="T4" fmla="*/ 0 w 275"/>
                <a:gd name="T5" fmla="*/ 0 h 2602"/>
                <a:gd name="T6" fmla="*/ 0 w 275"/>
                <a:gd name="T7" fmla="*/ 0 h 2602"/>
                <a:gd name="T8" fmla="*/ 0 w 275"/>
                <a:gd name="T9" fmla="*/ 0 h 2602"/>
                <a:gd name="T10" fmla="*/ 0 w 275"/>
                <a:gd name="T11" fmla="*/ 0 h 2602"/>
                <a:gd name="T12" fmla="*/ 0 w 275"/>
                <a:gd name="T13" fmla="*/ 0 h 2602"/>
                <a:gd name="T14" fmla="*/ 0 w 275"/>
                <a:gd name="T15" fmla="*/ 0 h 2602"/>
                <a:gd name="T16" fmla="*/ 0 w 275"/>
                <a:gd name="T17" fmla="*/ 0 h 2602"/>
                <a:gd name="T18" fmla="*/ 0 w 275"/>
                <a:gd name="T19" fmla="*/ 0 h 2602"/>
                <a:gd name="T20" fmla="*/ 0 w 275"/>
                <a:gd name="T21" fmla="*/ 0 h 2602"/>
                <a:gd name="T22" fmla="*/ 0 w 275"/>
                <a:gd name="T23" fmla="*/ 0 h 2602"/>
                <a:gd name="T24" fmla="*/ 0 w 275"/>
                <a:gd name="T25" fmla="*/ 0 h 2602"/>
                <a:gd name="T26" fmla="*/ 0 w 275"/>
                <a:gd name="T27" fmla="*/ 0 h 2602"/>
                <a:gd name="T28" fmla="*/ 0 w 275"/>
                <a:gd name="T29" fmla="*/ 0 h 2602"/>
                <a:gd name="T30" fmla="*/ 0 w 275"/>
                <a:gd name="T31" fmla="*/ 0 h 2602"/>
                <a:gd name="T32" fmla="*/ 0 w 275"/>
                <a:gd name="T33" fmla="*/ 0 h 2602"/>
                <a:gd name="T34" fmla="*/ 0 w 275"/>
                <a:gd name="T35" fmla="*/ 0 h 2602"/>
                <a:gd name="T36" fmla="*/ 0 w 275"/>
                <a:gd name="T37" fmla="*/ 0 h 2602"/>
                <a:gd name="T38" fmla="*/ 0 w 275"/>
                <a:gd name="T39" fmla="*/ 0 h 2602"/>
                <a:gd name="T40" fmla="*/ 0 w 275"/>
                <a:gd name="T41" fmla="*/ 0 h 2602"/>
                <a:gd name="T42" fmla="*/ 0 w 275"/>
                <a:gd name="T43" fmla="*/ 0 h 2602"/>
                <a:gd name="T44" fmla="*/ 0 w 275"/>
                <a:gd name="T45" fmla="*/ 0 h 2602"/>
                <a:gd name="T46" fmla="*/ 0 w 275"/>
                <a:gd name="T47" fmla="*/ 0 h 2602"/>
                <a:gd name="T48" fmla="*/ 0 w 275"/>
                <a:gd name="T49" fmla="*/ 0 h 2602"/>
                <a:gd name="T50" fmla="*/ 0 w 275"/>
                <a:gd name="T51" fmla="*/ 0 h 2602"/>
                <a:gd name="T52" fmla="*/ 0 w 275"/>
                <a:gd name="T53" fmla="*/ 0 h 2602"/>
                <a:gd name="T54" fmla="*/ 0 w 275"/>
                <a:gd name="T55" fmla="*/ 0 h 2602"/>
                <a:gd name="T56" fmla="*/ 0 w 275"/>
                <a:gd name="T57" fmla="*/ 0 h 2602"/>
                <a:gd name="T58" fmla="*/ 0 w 275"/>
                <a:gd name="T59" fmla="*/ 0 h 2602"/>
                <a:gd name="T60" fmla="*/ 0 w 275"/>
                <a:gd name="T61" fmla="*/ 0 h 2602"/>
                <a:gd name="T62" fmla="*/ 0 w 275"/>
                <a:gd name="T63" fmla="*/ 0 h 2602"/>
                <a:gd name="T64" fmla="*/ 0 w 275"/>
                <a:gd name="T65" fmla="*/ 0 h 2602"/>
                <a:gd name="T66" fmla="*/ 0 w 275"/>
                <a:gd name="T67" fmla="*/ 0 h 2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602"/>
                <a:gd name="T104" fmla="*/ 275 w 275"/>
                <a:gd name="T105" fmla="*/ 2602 h 26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602">
                  <a:moveTo>
                    <a:pt x="178" y="2602"/>
                  </a:moveTo>
                  <a:lnTo>
                    <a:pt x="187" y="2602"/>
                  </a:lnTo>
                  <a:lnTo>
                    <a:pt x="198" y="2600"/>
                  </a:lnTo>
                  <a:lnTo>
                    <a:pt x="207" y="2598"/>
                  </a:lnTo>
                  <a:lnTo>
                    <a:pt x="215" y="2595"/>
                  </a:lnTo>
                  <a:lnTo>
                    <a:pt x="223" y="2591"/>
                  </a:lnTo>
                  <a:lnTo>
                    <a:pt x="232" y="2585"/>
                  </a:lnTo>
                  <a:lnTo>
                    <a:pt x="240" y="2580"/>
                  </a:lnTo>
                  <a:lnTo>
                    <a:pt x="246" y="2573"/>
                  </a:lnTo>
                  <a:lnTo>
                    <a:pt x="252" y="2567"/>
                  </a:lnTo>
                  <a:lnTo>
                    <a:pt x="258" y="2559"/>
                  </a:lnTo>
                  <a:lnTo>
                    <a:pt x="264" y="2551"/>
                  </a:lnTo>
                  <a:lnTo>
                    <a:pt x="268" y="2542"/>
                  </a:lnTo>
                  <a:lnTo>
                    <a:pt x="271" y="2534"/>
                  </a:lnTo>
                  <a:lnTo>
                    <a:pt x="273" y="2525"/>
                  </a:lnTo>
                  <a:lnTo>
                    <a:pt x="274" y="2514"/>
                  </a:lnTo>
                  <a:lnTo>
                    <a:pt x="275" y="2505"/>
                  </a:lnTo>
                  <a:lnTo>
                    <a:pt x="275" y="97"/>
                  </a:lnTo>
                  <a:lnTo>
                    <a:pt x="274" y="87"/>
                  </a:lnTo>
                  <a:lnTo>
                    <a:pt x="273" y="77"/>
                  </a:lnTo>
                  <a:lnTo>
                    <a:pt x="271" y="68"/>
                  </a:lnTo>
                  <a:lnTo>
                    <a:pt x="268" y="59"/>
                  </a:lnTo>
                  <a:lnTo>
                    <a:pt x="264" y="50"/>
                  </a:lnTo>
                  <a:lnTo>
                    <a:pt x="258" y="43"/>
                  </a:lnTo>
                  <a:lnTo>
                    <a:pt x="252" y="35"/>
                  </a:lnTo>
                  <a:lnTo>
                    <a:pt x="246" y="28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3" y="11"/>
                  </a:lnTo>
                  <a:lnTo>
                    <a:pt x="215" y="7"/>
                  </a:lnTo>
                  <a:lnTo>
                    <a:pt x="207" y="4"/>
                  </a:lnTo>
                  <a:lnTo>
                    <a:pt x="198" y="2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97" y="0"/>
                  </a:lnTo>
                  <a:lnTo>
                    <a:pt x="87" y="0"/>
                  </a:lnTo>
                  <a:lnTo>
                    <a:pt x="78" y="2"/>
                  </a:lnTo>
                  <a:lnTo>
                    <a:pt x="69" y="4"/>
                  </a:lnTo>
                  <a:lnTo>
                    <a:pt x="59" y="7"/>
                  </a:lnTo>
                  <a:lnTo>
                    <a:pt x="51" y="11"/>
                  </a:lnTo>
                  <a:lnTo>
                    <a:pt x="43" y="16"/>
                  </a:lnTo>
                  <a:lnTo>
                    <a:pt x="35" y="22"/>
                  </a:lnTo>
                  <a:lnTo>
                    <a:pt x="28" y="28"/>
                  </a:lnTo>
                  <a:lnTo>
                    <a:pt x="22" y="35"/>
                  </a:lnTo>
                  <a:lnTo>
                    <a:pt x="17" y="43"/>
                  </a:lnTo>
                  <a:lnTo>
                    <a:pt x="12" y="50"/>
                  </a:lnTo>
                  <a:lnTo>
                    <a:pt x="8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2505"/>
                  </a:lnTo>
                  <a:lnTo>
                    <a:pt x="0" y="2514"/>
                  </a:lnTo>
                  <a:lnTo>
                    <a:pt x="2" y="2525"/>
                  </a:lnTo>
                  <a:lnTo>
                    <a:pt x="5" y="2534"/>
                  </a:lnTo>
                  <a:lnTo>
                    <a:pt x="8" y="2542"/>
                  </a:lnTo>
                  <a:lnTo>
                    <a:pt x="12" y="2551"/>
                  </a:lnTo>
                  <a:lnTo>
                    <a:pt x="17" y="2559"/>
                  </a:lnTo>
                  <a:lnTo>
                    <a:pt x="22" y="2567"/>
                  </a:lnTo>
                  <a:lnTo>
                    <a:pt x="28" y="2573"/>
                  </a:lnTo>
                  <a:lnTo>
                    <a:pt x="35" y="2580"/>
                  </a:lnTo>
                  <a:lnTo>
                    <a:pt x="43" y="2585"/>
                  </a:lnTo>
                  <a:lnTo>
                    <a:pt x="51" y="2591"/>
                  </a:lnTo>
                  <a:lnTo>
                    <a:pt x="59" y="2595"/>
                  </a:lnTo>
                  <a:lnTo>
                    <a:pt x="69" y="2598"/>
                  </a:lnTo>
                  <a:lnTo>
                    <a:pt x="78" y="2600"/>
                  </a:lnTo>
                  <a:lnTo>
                    <a:pt x="87" y="2602"/>
                  </a:lnTo>
                  <a:lnTo>
                    <a:pt x="97" y="2602"/>
                  </a:lnTo>
                  <a:lnTo>
                    <a:pt x="178" y="2602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5" name="Freeform 28"/>
            <p:cNvSpPr>
              <a:spLocks/>
            </p:cNvSpPr>
            <p:nvPr/>
          </p:nvSpPr>
          <p:spPr bwMode="auto">
            <a:xfrm>
              <a:off x="2143" y="2792"/>
              <a:ext cx="304" cy="53"/>
            </a:xfrm>
            <a:custGeom>
              <a:avLst/>
              <a:gdLst>
                <a:gd name="T0" fmla="*/ 0 w 4559"/>
                <a:gd name="T1" fmla="*/ 0 h 791"/>
                <a:gd name="T2" fmla="*/ 0 w 4559"/>
                <a:gd name="T3" fmla="*/ 0 h 791"/>
                <a:gd name="T4" fmla="*/ 0 w 4559"/>
                <a:gd name="T5" fmla="*/ 0 h 791"/>
                <a:gd name="T6" fmla="*/ 0 w 4559"/>
                <a:gd name="T7" fmla="*/ 0 h 791"/>
                <a:gd name="T8" fmla="*/ 0 w 4559"/>
                <a:gd name="T9" fmla="*/ 0 h 791"/>
                <a:gd name="T10" fmla="*/ 0 w 4559"/>
                <a:gd name="T11" fmla="*/ 0 h 791"/>
                <a:gd name="T12" fmla="*/ 0 w 4559"/>
                <a:gd name="T13" fmla="*/ 0 h 791"/>
                <a:gd name="T14" fmla="*/ 0 w 4559"/>
                <a:gd name="T15" fmla="*/ 0 h 791"/>
                <a:gd name="T16" fmla="*/ 0 w 4559"/>
                <a:gd name="T17" fmla="*/ 0 h 791"/>
                <a:gd name="T18" fmla="*/ 0 w 4559"/>
                <a:gd name="T19" fmla="*/ 0 h 791"/>
                <a:gd name="T20" fmla="*/ 0 w 4559"/>
                <a:gd name="T21" fmla="*/ 0 h 791"/>
                <a:gd name="T22" fmla="*/ 0 w 4559"/>
                <a:gd name="T23" fmla="*/ 0 h 791"/>
                <a:gd name="T24" fmla="*/ 0 w 4559"/>
                <a:gd name="T25" fmla="*/ 0 h 791"/>
                <a:gd name="T26" fmla="*/ 0 w 4559"/>
                <a:gd name="T27" fmla="*/ 0 h 791"/>
                <a:gd name="T28" fmla="*/ 0 w 4559"/>
                <a:gd name="T29" fmla="*/ 0 h 791"/>
                <a:gd name="T30" fmla="*/ 0 w 4559"/>
                <a:gd name="T31" fmla="*/ 0 h 791"/>
                <a:gd name="T32" fmla="*/ 0 w 4559"/>
                <a:gd name="T33" fmla="*/ 0 h 791"/>
                <a:gd name="T34" fmla="*/ 0 w 4559"/>
                <a:gd name="T35" fmla="*/ 0 h 791"/>
                <a:gd name="T36" fmla="*/ 0 w 4559"/>
                <a:gd name="T37" fmla="*/ 0 h 791"/>
                <a:gd name="T38" fmla="*/ 0 w 4559"/>
                <a:gd name="T39" fmla="*/ 0 h 791"/>
                <a:gd name="T40" fmla="*/ 0 w 4559"/>
                <a:gd name="T41" fmla="*/ 0 h 791"/>
                <a:gd name="T42" fmla="*/ 0 w 4559"/>
                <a:gd name="T43" fmla="*/ 0 h 791"/>
                <a:gd name="T44" fmla="*/ 0 w 4559"/>
                <a:gd name="T45" fmla="*/ 0 h 791"/>
                <a:gd name="T46" fmla="*/ 0 w 4559"/>
                <a:gd name="T47" fmla="*/ 0 h 791"/>
                <a:gd name="T48" fmla="*/ 0 w 4559"/>
                <a:gd name="T49" fmla="*/ 0 h 791"/>
                <a:gd name="T50" fmla="*/ 0 w 4559"/>
                <a:gd name="T51" fmla="*/ 0 h 791"/>
                <a:gd name="T52" fmla="*/ 0 w 4559"/>
                <a:gd name="T53" fmla="*/ 0 h 791"/>
                <a:gd name="T54" fmla="*/ 0 w 4559"/>
                <a:gd name="T55" fmla="*/ 0 h 791"/>
                <a:gd name="T56" fmla="*/ 0 w 4559"/>
                <a:gd name="T57" fmla="*/ 0 h 791"/>
                <a:gd name="T58" fmla="*/ 0 w 4559"/>
                <a:gd name="T59" fmla="*/ 0 h 791"/>
                <a:gd name="T60" fmla="*/ 0 w 4559"/>
                <a:gd name="T61" fmla="*/ 0 h 791"/>
                <a:gd name="T62" fmla="*/ 0 w 4559"/>
                <a:gd name="T63" fmla="*/ 0 h 791"/>
                <a:gd name="T64" fmla="*/ 0 w 4559"/>
                <a:gd name="T65" fmla="*/ 0 h 791"/>
                <a:gd name="T66" fmla="*/ 0 w 4559"/>
                <a:gd name="T67" fmla="*/ 0 h 791"/>
                <a:gd name="T68" fmla="*/ 0 w 4559"/>
                <a:gd name="T69" fmla="*/ 0 h 791"/>
                <a:gd name="T70" fmla="*/ 0 w 4559"/>
                <a:gd name="T71" fmla="*/ 0 h 791"/>
                <a:gd name="T72" fmla="*/ 0 w 4559"/>
                <a:gd name="T73" fmla="*/ 0 h 7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9"/>
                <a:gd name="T112" fmla="*/ 0 h 791"/>
                <a:gd name="T113" fmla="*/ 4559 w 4559"/>
                <a:gd name="T114" fmla="*/ 791 h 7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9" h="791">
                  <a:moveTo>
                    <a:pt x="97" y="0"/>
                  </a:moveTo>
                  <a:lnTo>
                    <a:pt x="87" y="0"/>
                  </a:lnTo>
                  <a:lnTo>
                    <a:pt x="78" y="2"/>
                  </a:lnTo>
                  <a:lnTo>
                    <a:pt x="69" y="5"/>
                  </a:lnTo>
                  <a:lnTo>
                    <a:pt x="59" y="10"/>
                  </a:lnTo>
                  <a:lnTo>
                    <a:pt x="51" y="15"/>
                  </a:lnTo>
                  <a:lnTo>
                    <a:pt x="43" y="20"/>
                  </a:lnTo>
                  <a:lnTo>
                    <a:pt x="36" y="27"/>
                  </a:lnTo>
                  <a:lnTo>
                    <a:pt x="28" y="35"/>
                  </a:lnTo>
                  <a:lnTo>
                    <a:pt x="22" y="44"/>
                  </a:lnTo>
                  <a:lnTo>
                    <a:pt x="17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5" y="84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671"/>
                  </a:lnTo>
                  <a:lnTo>
                    <a:pt x="0" y="683"/>
                  </a:lnTo>
                  <a:lnTo>
                    <a:pt x="2" y="696"/>
                  </a:lnTo>
                  <a:lnTo>
                    <a:pt x="5" y="707"/>
                  </a:lnTo>
                  <a:lnTo>
                    <a:pt x="8" y="717"/>
                  </a:lnTo>
                  <a:lnTo>
                    <a:pt x="12" y="729"/>
                  </a:lnTo>
                  <a:lnTo>
                    <a:pt x="17" y="738"/>
                  </a:lnTo>
                  <a:lnTo>
                    <a:pt x="22" y="747"/>
                  </a:lnTo>
                  <a:lnTo>
                    <a:pt x="28" y="755"/>
                  </a:lnTo>
                  <a:lnTo>
                    <a:pt x="36" y="764"/>
                  </a:lnTo>
                  <a:lnTo>
                    <a:pt x="43" y="771"/>
                  </a:lnTo>
                  <a:lnTo>
                    <a:pt x="51" y="777"/>
                  </a:lnTo>
                  <a:lnTo>
                    <a:pt x="59" y="781"/>
                  </a:lnTo>
                  <a:lnTo>
                    <a:pt x="69" y="785"/>
                  </a:lnTo>
                  <a:lnTo>
                    <a:pt x="78" y="789"/>
                  </a:lnTo>
                  <a:lnTo>
                    <a:pt x="87" y="791"/>
                  </a:lnTo>
                  <a:lnTo>
                    <a:pt x="97" y="791"/>
                  </a:lnTo>
                  <a:lnTo>
                    <a:pt x="4559" y="791"/>
                  </a:lnTo>
                  <a:lnTo>
                    <a:pt x="4559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6" name="Freeform 29"/>
            <p:cNvSpPr>
              <a:spLocks/>
            </p:cNvSpPr>
            <p:nvPr/>
          </p:nvSpPr>
          <p:spPr bwMode="auto">
            <a:xfrm>
              <a:off x="2478" y="2792"/>
              <a:ext cx="304" cy="53"/>
            </a:xfrm>
            <a:custGeom>
              <a:avLst/>
              <a:gdLst>
                <a:gd name="T0" fmla="*/ 0 w 4559"/>
                <a:gd name="T1" fmla="*/ 0 h 791"/>
                <a:gd name="T2" fmla="*/ 0 w 4559"/>
                <a:gd name="T3" fmla="*/ 0 h 791"/>
                <a:gd name="T4" fmla="*/ 0 w 4559"/>
                <a:gd name="T5" fmla="*/ 0 h 791"/>
                <a:gd name="T6" fmla="*/ 0 w 4559"/>
                <a:gd name="T7" fmla="*/ 0 h 791"/>
                <a:gd name="T8" fmla="*/ 0 w 4559"/>
                <a:gd name="T9" fmla="*/ 0 h 791"/>
                <a:gd name="T10" fmla="*/ 0 w 4559"/>
                <a:gd name="T11" fmla="*/ 0 h 791"/>
                <a:gd name="T12" fmla="*/ 0 w 4559"/>
                <a:gd name="T13" fmla="*/ 0 h 791"/>
                <a:gd name="T14" fmla="*/ 0 w 4559"/>
                <a:gd name="T15" fmla="*/ 0 h 791"/>
                <a:gd name="T16" fmla="*/ 0 w 4559"/>
                <a:gd name="T17" fmla="*/ 0 h 791"/>
                <a:gd name="T18" fmla="*/ 0 w 4559"/>
                <a:gd name="T19" fmla="*/ 0 h 791"/>
                <a:gd name="T20" fmla="*/ 0 w 4559"/>
                <a:gd name="T21" fmla="*/ 0 h 791"/>
                <a:gd name="T22" fmla="*/ 0 w 4559"/>
                <a:gd name="T23" fmla="*/ 0 h 791"/>
                <a:gd name="T24" fmla="*/ 0 w 4559"/>
                <a:gd name="T25" fmla="*/ 0 h 791"/>
                <a:gd name="T26" fmla="*/ 0 w 4559"/>
                <a:gd name="T27" fmla="*/ 0 h 791"/>
                <a:gd name="T28" fmla="*/ 0 w 4559"/>
                <a:gd name="T29" fmla="*/ 0 h 791"/>
                <a:gd name="T30" fmla="*/ 0 w 4559"/>
                <a:gd name="T31" fmla="*/ 0 h 791"/>
                <a:gd name="T32" fmla="*/ 0 w 4559"/>
                <a:gd name="T33" fmla="*/ 0 h 791"/>
                <a:gd name="T34" fmla="*/ 0 w 4559"/>
                <a:gd name="T35" fmla="*/ 0 h 791"/>
                <a:gd name="T36" fmla="*/ 0 w 4559"/>
                <a:gd name="T37" fmla="*/ 0 h 791"/>
                <a:gd name="T38" fmla="*/ 0 w 4559"/>
                <a:gd name="T39" fmla="*/ 0 h 791"/>
                <a:gd name="T40" fmla="*/ 0 w 4559"/>
                <a:gd name="T41" fmla="*/ 0 h 791"/>
                <a:gd name="T42" fmla="*/ 0 w 4559"/>
                <a:gd name="T43" fmla="*/ 0 h 791"/>
                <a:gd name="T44" fmla="*/ 0 w 4559"/>
                <a:gd name="T45" fmla="*/ 0 h 791"/>
                <a:gd name="T46" fmla="*/ 0 w 4559"/>
                <a:gd name="T47" fmla="*/ 0 h 791"/>
                <a:gd name="T48" fmla="*/ 0 w 4559"/>
                <a:gd name="T49" fmla="*/ 0 h 791"/>
                <a:gd name="T50" fmla="*/ 0 w 4559"/>
                <a:gd name="T51" fmla="*/ 0 h 791"/>
                <a:gd name="T52" fmla="*/ 0 w 4559"/>
                <a:gd name="T53" fmla="*/ 0 h 791"/>
                <a:gd name="T54" fmla="*/ 0 w 4559"/>
                <a:gd name="T55" fmla="*/ 0 h 791"/>
                <a:gd name="T56" fmla="*/ 0 w 4559"/>
                <a:gd name="T57" fmla="*/ 0 h 791"/>
                <a:gd name="T58" fmla="*/ 0 w 4559"/>
                <a:gd name="T59" fmla="*/ 0 h 791"/>
                <a:gd name="T60" fmla="*/ 0 w 4559"/>
                <a:gd name="T61" fmla="*/ 0 h 791"/>
                <a:gd name="T62" fmla="*/ 0 w 4559"/>
                <a:gd name="T63" fmla="*/ 0 h 791"/>
                <a:gd name="T64" fmla="*/ 0 w 4559"/>
                <a:gd name="T65" fmla="*/ 0 h 791"/>
                <a:gd name="T66" fmla="*/ 0 w 4559"/>
                <a:gd name="T67" fmla="*/ 0 h 791"/>
                <a:gd name="T68" fmla="*/ 0 w 4559"/>
                <a:gd name="T69" fmla="*/ 0 h 791"/>
                <a:gd name="T70" fmla="*/ 0 w 4559"/>
                <a:gd name="T71" fmla="*/ 0 h 791"/>
                <a:gd name="T72" fmla="*/ 0 w 4559"/>
                <a:gd name="T73" fmla="*/ 0 h 7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9"/>
                <a:gd name="T112" fmla="*/ 0 h 791"/>
                <a:gd name="T113" fmla="*/ 4559 w 4559"/>
                <a:gd name="T114" fmla="*/ 791 h 7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9" h="791">
                  <a:moveTo>
                    <a:pt x="4462" y="0"/>
                  </a:moveTo>
                  <a:lnTo>
                    <a:pt x="0" y="0"/>
                  </a:lnTo>
                  <a:lnTo>
                    <a:pt x="0" y="791"/>
                  </a:lnTo>
                  <a:lnTo>
                    <a:pt x="4462" y="791"/>
                  </a:lnTo>
                  <a:lnTo>
                    <a:pt x="4471" y="791"/>
                  </a:lnTo>
                  <a:lnTo>
                    <a:pt x="4482" y="789"/>
                  </a:lnTo>
                  <a:lnTo>
                    <a:pt x="4491" y="785"/>
                  </a:lnTo>
                  <a:lnTo>
                    <a:pt x="4499" y="781"/>
                  </a:lnTo>
                  <a:lnTo>
                    <a:pt x="4508" y="777"/>
                  </a:lnTo>
                  <a:lnTo>
                    <a:pt x="4516" y="771"/>
                  </a:lnTo>
                  <a:lnTo>
                    <a:pt x="4524" y="764"/>
                  </a:lnTo>
                  <a:lnTo>
                    <a:pt x="4530" y="755"/>
                  </a:lnTo>
                  <a:lnTo>
                    <a:pt x="4536" y="747"/>
                  </a:lnTo>
                  <a:lnTo>
                    <a:pt x="4543" y="738"/>
                  </a:lnTo>
                  <a:lnTo>
                    <a:pt x="4548" y="729"/>
                  </a:lnTo>
                  <a:lnTo>
                    <a:pt x="4552" y="717"/>
                  </a:lnTo>
                  <a:lnTo>
                    <a:pt x="4555" y="707"/>
                  </a:lnTo>
                  <a:lnTo>
                    <a:pt x="4557" y="696"/>
                  </a:lnTo>
                  <a:lnTo>
                    <a:pt x="4558" y="683"/>
                  </a:lnTo>
                  <a:lnTo>
                    <a:pt x="4559" y="671"/>
                  </a:lnTo>
                  <a:lnTo>
                    <a:pt x="4559" y="120"/>
                  </a:lnTo>
                  <a:lnTo>
                    <a:pt x="4558" y="108"/>
                  </a:lnTo>
                  <a:lnTo>
                    <a:pt x="4557" y="96"/>
                  </a:lnTo>
                  <a:lnTo>
                    <a:pt x="4555" y="84"/>
                  </a:lnTo>
                  <a:lnTo>
                    <a:pt x="4552" y="74"/>
                  </a:lnTo>
                  <a:lnTo>
                    <a:pt x="4548" y="63"/>
                  </a:lnTo>
                  <a:lnTo>
                    <a:pt x="4543" y="53"/>
                  </a:lnTo>
                  <a:lnTo>
                    <a:pt x="4536" y="44"/>
                  </a:lnTo>
                  <a:lnTo>
                    <a:pt x="4530" y="35"/>
                  </a:lnTo>
                  <a:lnTo>
                    <a:pt x="4524" y="27"/>
                  </a:lnTo>
                  <a:lnTo>
                    <a:pt x="4516" y="20"/>
                  </a:lnTo>
                  <a:lnTo>
                    <a:pt x="4508" y="15"/>
                  </a:lnTo>
                  <a:lnTo>
                    <a:pt x="4499" y="10"/>
                  </a:lnTo>
                  <a:lnTo>
                    <a:pt x="4491" y="5"/>
                  </a:lnTo>
                  <a:lnTo>
                    <a:pt x="4482" y="2"/>
                  </a:lnTo>
                  <a:lnTo>
                    <a:pt x="4471" y="0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7" name="Freeform 30"/>
            <p:cNvSpPr>
              <a:spLocks/>
            </p:cNvSpPr>
            <p:nvPr/>
          </p:nvSpPr>
          <p:spPr bwMode="auto">
            <a:xfrm>
              <a:off x="2126" y="2219"/>
              <a:ext cx="674" cy="579"/>
            </a:xfrm>
            <a:custGeom>
              <a:avLst/>
              <a:gdLst>
                <a:gd name="T0" fmla="*/ 0 w 10102"/>
                <a:gd name="T1" fmla="*/ 0 h 8685"/>
                <a:gd name="T2" fmla="*/ 0 w 10102"/>
                <a:gd name="T3" fmla="*/ 0 h 8685"/>
                <a:gd name="T4" fmla="*/ 0 w 10102"/>
                <a:gd name="T5" fmla="*/ 0 h 8685"/>
                <a:gd name="T6" fmla="*/ 0 w 10102"/>
                <a:gd name="T7" fmla="*/ 0 h 8685"/>
                <a:gd name="T8" fmla="*/ 0 w 10102"/>
                <a:gd name="T9" fmla="*/ 0 h 8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02"/>
                <a:gd name="T16" fmla="*/ 0 h 8685"/>
                <a:gd name="T17" fmla="*/ 10102 w 10102"/>
                <a:gd name="T18" fmla="*/ 8685 h 86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02" h="8685">
                  <a:moveTo>
                    <a:pt x="10102" y="8685"/>
                  </a:moveTo>
                  <a:lnTo>
                    <a:pt x="9142" y="0"/>
                  </a:lnTo>
                  <a:lnTo>
                    <a:pt x="959" y="0"/>
                  </a:lnTo>
                  <a:lnTo>
                    <a:pt x="0" y="8685"/>
                  </a:lnTo>
                  <a:lnTo>
                    <a:pt x="10102" y="8685"/>
                  </a:lnTo>
                  <a:close/>
                </a:path>
              </a:pathLst>
            </a:custGeom>
            <a:solidFill>
              <a:srgbClr val="9E6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8" name="Freeform 31"/>
            <p:cNvSpPr>
              <a:spLocks/>
            </p:cNvSpPr>
            <p:nvPr/>
          </p:nvSpPr>
          <p:spPr bwMode="auto">
            <a:xfrm>
              <a:off x="2467" y="2221"/>
              <a:ext cx="299" cy="246"/>
            </a:xfrm>
            <a:custGeom>
              <a:avLst/>
              <a:gdLst>
                <a:gd name="T0" fmla="*/ 0 w 4489"/>
                <a:gd name="T1" fmla="*/ 0 h 3680"/>
                <a:gd name="T2" fmla="*/ 0 w 4489"/>
                <a:gd name="T3" fmla="*/ 0 h 3680"/>
                <a:gd name="T4" fmla="*/ 0 w 4489"/>
                <a:gd name="T5" fmla="*/ 0 h 3680"/>
                <a:gd name="T6" fmla="*/ 0 w 4489"/>
                <a:gd name="T7" fmla="*/ 0 h 3680"/>
                <a:gd name="T8" fmla="*/ 0 w 4489"/>
                <a:gd name="T9" fmla="*/ 0 h 3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9"/>
                <a:gd name="T16" fmla="*/ 0 h 3680"/>
                <a:gd name="T17" fmla="*/ 4489 w 4489"/>
                <a:gd name="T18" fmla="*/ 3680 h 3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9" h="3680">
                  <a:moveTo>
                    <a:pt x="4489" y="3680"/>
                  </a:moveTo>
                  <a:lnTo>
                    <a:pt x="4102" y="0"/>
                  </a:lnTo>
                  <a:lnTo>
                    <a:pt x="0" y="0"/>
                  </a:lnTo>
                  <a:lnTo>
                    <a:pt x="0" y="3680"/>
                  </a:lnTo>
                  <a:lnTo>
                    <a:pt x="4489" y="3680"/>
                  </a:lnTo>
                  <a:close/>
                </a:path>
              </a:pathLst>
            </a:custGeom>
            <a:solidFill>
              <a:srgbClr val="D9A5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79" name="Freeform 32"/>
            <p:cNvSpPr>
              <a:spLocks/>
            </p:cNvSpPr>
            <p:nvPr/>
          </p:nvSpPr>
          <p:spPr bwMode="auto">
            <a:xfrm>
              <a:off x="2160" y="2221"/>
              <a:ext cx="299" cy="246"/>
            </a:xfrm>
            <a:custGeom>
              <a:avLst/>
              <a:gdLst>
                <a:gd name="T0" fmla="*/ 0 w 4481"/>
                <a:gd name="T1" fmla="*/ 0 h 3680"/>
                <a:gd name="T2" fmla="*/ 0 w 4481"/>
                <a:gd name="T3" fmla="*/ 0 h 3680"/>
                <a:gd name="T4" fmla="*/ 0 w 4481"/>
                <a:gd name="T5" fmla="*/ 0 h 3680"/>
                <a:gd name="T6" fmla="*/ 0 w 4481"/>
                <a:gd name="T7" fmla="*/ 0 h 3680"/>
                <a:gd name="T8" fmla="*/ 0 w 4481"/>
                <a:gd name="T9" fmla="*/ 0 h 3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1"/>
                <a:gd name="T16" fmla="*/ 0 h 3680"/>
                <a:gd name="T17" fmla="*/ 4481 w 4481"/>
                <a:gd name="T18" fmla="*/ 3680 h 3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1" h="3680">
                  <a:moveTo>
                    <a:pt x="4481" y="0"/>
                  </a:moveTo>
                  <a:lnTo>
                    <a:pt x="387" y="0"/>
                  </a:lnTo>
                  <a:lnTo>
                    <a:pt x="0" y="3680"/>
                  </a:lnTo>
                  <a:lnTo>
                    <a:pt x="4481" y="3680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D9A5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0" name="Freeform 33"/>
            <p:cNvSpPr>
              <a:spLocks/>
            </p:cNvSpPr>
            <p:nvPr/>
          </p:nvSpPr>
          <p:spPr bwMode="auto">
            <a:xfrm>
              <a:off x="2467" y="2472"/>
              <a:ext cx="332" cy="309"/>
            </a:xfrm>
            <a:custGeom>
              <a:avLst/>
              <a:gdLst>
                <a:gd name="T0" fmla="*/ 0 w 4984"/>
                <a:gd name="T1" fmla="*/ 0 h 4627"/>
                <a:gd name="T2" fmla="*/ 0 w 4984"/>
                <a:gd name="T3" fmla="*/ 0 h 4627"/>
                <a:gd name="T4" fmla="*/ 0 w 4984"/>
                <a:gd name="T5" fmla="*/ 0 h 4627"/>
                <a:gd name="T6" fmla="*/ 0 w 4984"/>
                <a:gd name="T7" fmla="*/ 0 h 4627"/>
                <a:gd name="T8" fmla="*/ 0 w 4984"/>
                <a:gd name="T9" fmla="*/ 0 h 46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4"/>
                <a:gd name="T16" fmla="*/ 0 h 4627"/>
                <a:gd name="T17" fmla="*/ 4984 w 4984"/>
                <a:gd name="T18" fmla="*/ 4627 h 46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4" h="4627">
                  <a:moveTo>
                    <a:pt x="0" y="4627"/>
                  </a:moveTo>
                  <a:lnTo>
                    <a:pt x="4984" y="4627"/>
                  </a:lnTo>
                  <a:lnTo>
                    <a:pt x="4498" y="0"/>
                  </a:lnTo>
                  <a:lnTo>
                    <a:pt x="0" y="0"/>
                  </a:lnTo>
                  <a:lnTo>
                    <a:pt x="0" y="4627"/>
                  </a:lnTo>
                  <a:close/>
                </a:path>
              </a:pathLst>
            </a:custGeom>
            <a:solidFill>
              <a:srgbClr val="D9A5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1" name="Freeform 34"/>
            <p:cNvSpPr>
              <a:spLocks/>
            </p:cNvSpPr>
            <p:nvPr/>
          </p:nvSpPr>
          <p:spPr bwMode="auto">
            <a:xfrm>
              <a:off x="2127" y="2472"/>
              <a:ext cx="332" cy="309"/>
            </a:xfrm>
            <a:custGeom>
              <a:avLst/>
              <a:gdLst>
                <a:gd name="T0" fmla="*/ 0 w 4976"/>
                <a:gd name="T1" fmla="*/ 0 h 4627"/>
                <a:gd name="T2" fmla="*/ 0 w 4976"/>
                <a:gd name="T3" fmla="*/ 0 h 4627"/>
                <a:gd name="T4" fmla="*/ 0 w 4976"/>
                <a:gd name="T5" fmla="*/ 0 h 4627"/>
                <a:gd name="T6" fmla="*/ 0 w 4976"/>
                <a:gd name="T7" fmla="*/ 0 h 4627"/>
                <a:gd name="T8" fmla="*/ 0 w 4976"/>
                <a:gd name="T9" fmla="*/ 0 h 46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76"/>
                <a:gd name="T16" fmla="*/ 0 h 4627"/>
                <a:gd name="T17" fmla="*/ 4976 w 4976"/>
                <a:gd name="T18" fmla="*/ 4627 h 46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76" h="4627">
                  <a:moveTo>
                    <a:pt x="486" y="0"/>
                  </a:moveTo>
                  <a:lnTo>
                    <a:pt x="0" y="4627"/>
                  </a:lnTo>
                  <a:lnTo>
                    <a:pt x="4976" y="4627"/>
                  </a:lnTo>
                  <a:lnTo>
                    <a:pt x="4976" y="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D9A5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2" name="Freeform 35"/>
            <p:cNvSpPr>
              <a:spLocks/>
            </p:cNvSpPr>
            <p:nvPr/>
          </p:nvSpPr>
          <p:spPr bwMode="auto">
            <a:xfrm>
              <a:off x="2523" y="2526"/>
              <a:ext cx="211" cy="201"/>
            </a:xfrm>
            <a:custGeom>
              <a:avLst/>
              <a:gdLst>
                <a:gd name="T0" fmla="*/ 0 w 3176"/>
                <a:gd name="T1" fmla="*/ 0 h 3016"/>
                <a:gd name="T2" fmla="*/ 0 w 3176"/>
                <a:gd name="T3" fmla="*/ 0 h 3016"/>
                <a:gd name="T4" fmla="*/ 0 w 3176"/>
                <a:gd name="T5" fmla="*/ 0 h 3016"/>
                <a:gd name="T6" fmla="*/ 0 w 3176"/>
                <a:gd name="T7" fmla="*/ 0 h 3016"/>
                <a:gd name="T8" fmla="*/ 0 w 3176"/>
                <a:gd name="T9" fmla="*/ 0 h 30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6"/>
                <a:gd name="T16" fmla="*/ 0 h 3016"/>
                <a:gd name="T17" fmla="*/ 3176 w 3176"/>
                <a:gd name="T18" fmla="*/ 3016 h 30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6" h="3016">
                  <a:moveTo>
                    <a:pt x="0" y="0"/>
                  </a:moveTo>
                  <a:lnTo>
                    <a:pt x="2902" y="0"/>
                  </a:lnTo>
                  <a:lnTo>
                    <a:pt x="3176" y="3016"/>
                  </a:lnTo>
                  <a:lnTo>
                    <a:pt x="0" y="3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3" name="Freeform 36"/>
            <p:cNvSpPr>
              <a:spLocks/>
            </p:cNvSpPr>
            <p:nvPr/>
          </p:nvSpPr>
          <p:spPr bwMode="auto">
            <a:xfrm>
              <a:off x="2554" y="2665"/>
              <a:ext cx="2" cy="48"/>
            </a:xfrm>
            <a:custGeom>
              <a:avLst/>
              <a:gdLst>
                <a:gd name="T0" fmla="*/ 0 w 34"/>
                <a:gd name="T1" fmla="*/ 0 h 713"/>
                <a:gd name="T2" fmla="*/ 0 w 34"/>
                <a:gd name="T3" fmla="*/ 0 h 713"/>
                <a:gd name="T4" fmla="*/ 0 w 34"/>
                <a:gd name="T5" fmla="*/ 0 h 713"/>
                <a:gd name="T6" fmla="*/ 0 w 34"/>
                <a:gd name="T7" fmla="*/ 0 h 713"/>
                <a:gd name="T8" fmla="*/ 0 w 34"/>
                <a:gd name="T9" fmla="*/ 0 h 713"/>
                <a:gd name="T10" fmla="*/ 0 w 34"/>
                <a:gd name="T11" fmla="*/ 0 h 713"/>
                <a:gd name="T12" fmla="*/ 0 w 34"/>
                <a:gd name="T13" fmla="*/ 0 h 713"/>
                <a:gd name="T14" fmla="*/ 0 w 34"/>
                <a:gd name="T15" fmla="*/ 0 h 713"/>
                <a:gd name="T16" fmla="*/ 0 w 34"/>
                <a:gd name="T17" fmla="*/ 0 h 713"/>
                <a:gd name="T18" fmla="*/ 0 w 34"/>
                <a:gd name="T19" fmla="*/ 0 h 713"/>
                <a:gd name="T20" fmla="*/ 0 w 34"/>
                <a:gd name="T21" fmla="*/ 0 h 713"/>
                <a:gd name="T22" fmla="*/ 0 w 34"/>
                <a:gd name="T23" fmla="*/ 0 h 713"/>
                <a:gd name="T24" fmla="*/ 0 w 34"/>
                <a:gd name="T25" fmla="*/ 0 h 713"/>
                <a:gd name="T26" fmla="*/ 0 w 34"/>
                <a:gd name="T27" fmla="*/ 0 h 713"/>
                <a:gd name="T28" fmla="*/ 0 w 34"/>
                <a:gd name="T29" fmla="*/ 0 h 713"/>
                <a:gd name="T30" fmla="*/ 0 w 34"/>
                <a:gd name="T31" fmla="*/ 0 h 713"/>
                <a:gd name="T32" fmla="*/ 0 w 34"/>
                <a:gd name="T33" fmla="*/ 0 h 713"/>
                <a:gd name="T34" fmla="*/ 0 w 34"/>
                <a:gd name="T35" fmla="*/ 0 h 713"/>
                <a:gd name="T36" fmla="*/ 0 w 34"/>
                <a:gd name="T37" fmla="*/ 0 h 713"/>
                <a:gd name="T38" fmla="*/ 0 w 34"/>
                <a:gd name="T39" fmla="*/ 0 h 713"/>
                <a:gd name="T40" fmla="*/ 0 w 34"/>
                <a:gd name="T41" fmla="*/ 0 h 713"/>
                <a:gd name="T42" fmla="*/ 0 w 34"/>
                <a:gd name="T43" fmla="*/ 0 h 713"/>
                <a:gd name="T44" fmla="*/ 0 w 34"/>
                <a:gd name="T45" fmla="*/ 0 h 713"/>
                <a:gd name="T46" fmla="*/ 0 w 34"/>
                <a:gd name="T47" fmla="*/ 0 h 713"/>
                <a:gd name="T48" fmla="*/ 0 w 34"/>
                <a:gd name="T49" fmla="*/ 0 h 713"/>
                <a:gd name="T50" fmla="*/ 0 w 34"/>
                <a:gd name="T51" fmla="*/ 0 h 713"/>
                <a:gd name="T52" fmla="*/ 0 w 34"/>
                <a:gd name="T53" fmla="*/ 0 h 713"/>
                <a:gd name="T54" fmla="*/ 0 w 34"/>
                <a:gd name="T55" fmla="*/ 0 h 713"/>
                <a:gd name="T56" fmla="*/ 0 w 34"/>
                <a:gd name="T57" fmla="*/ 0 h 713"/>
                <a:gd name="T58" fmla="*/ 0 w 34"/>
                <a:gd name="T59" fmla="*/ 0 h 713"/>
                <a:gd name="T60" fmla="*/ 0 w 34"/>
                <a:gd name="T61" fmla="*/ 0 h 713"/>
                <a:gd name="T62" fmla="*/ 0 w 34"/>
                <a:gd name="T63" fmla="*/ 0 h 713"/>
                <a:gd name="T64" fmla="*/ 0 w 34"/>
                <a:gd name="T65" fmla="*/ 0 h 713"/>
                <a:gd name="T66" fmla="*/ 0 w 34"/>
                <a:gd name="T67" fmla="*/ 0 h 713"/>
                <a:gd name="T68" fmla="*/ 0 w 34"/>
                <a:gd name="T69" fmla="*/ 0 h 713"/>
                <a:gd name="T70" fmla="*/ 0 w 34"/>
                <a:gd name="T71" fmla="*/ 0 h 713"/>
                <a:gd name="T72" fmla="*/ 0 w 34"/>
                <a:gd name="T73" fmla="*/ 0 h 713"/>
                <a:gd name="T74" fmla="*/ 0 w 34"/>
                <a:gd name="T75" fmla="*/ 0 h 713"/>
                <a:gd name="T76" fmla="*/ 0 w 34"/>
                <a:gd name="T77" fmla="*/ 0 h 713"/>
                <a:gd name="T78" fmla="*/ 0 w 34"/>
                <a:gd name="T79" fmla="*/ 0 h 713"/>
                <a:gd name="T80" fmla="*/ 0 w 34"/>
                <a:gd name="T81" fmla="*/ 0 h 713"/>
                <a:gd name="T82" fmla="*/ 0 w 34"/>
                <a:gd name="T83" fmla="*/ 0 h 713"/>
                <a:gd name="T84" fmla="*/ 0 w 34"/>
                <a:gd name="T85" fmla="*/ 0 h 713"/>
                <a:gd name="T86" fmla="*/ 0 w 34"/>
                <a:gd name="T87" fmla="*/ 0 h 713"/>
                <a:gd name="T88" fmla="*/ 0 w 34"/>
                <a:gd name="T89" fmla="*/ 0 h 713"/>
                <a:gd name="T90" fmla="*/ 0 w 34"/>
                <a:gd name="T91" fmla="*/ 0 h 713"/>
                <a:gd name="T92" fmla="*/ 0 w 34"/>
                <a:gd name="T93" fmla="*/ 0 h 713"/>
                <a:gd name="T94" fmla="*/ 0 w 34"/>
                <a:gd name="T95" fmla="*/ 0 h 713"/>
                <a:gd name="T96" fmla="*/ 0 w 34"/>
                <a:gd name="T97" fmla="*/ 0 h 7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13"/>
                <a:gd name="T149" fmla="*/ 34 w 34"/>
                <a:gd name="T150" fmla="*/ 713 h 7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13">
                  <a:moveTo>
                    <a:pt x="34" y="18"/>
                  </a:moveTo>
                  <a:lnTo>
                    <a:pt x="34" y="102"/>
                  </a:lnTo>
                  <a:lnTo>
                    <a:pt x="34" y="187"/>
                  </a:lnTo>
                  <a:lnTo>
                    <a:pt x="34" y="272"/>
                  </a:lnTo>
                  <a:lnTo>
                    <a:pt x="34" y="357"/>
                  </a:lnTo>
                  <a:lnTo>
                    <a:pt x="34" y="441"/>
                  </a:lnTo>
                  <a:lnTo>
                    <a:pt x="34" y="526"/>
                  </a:lnTo>
                  <a:lnTo>
                    <a:pt x="34" y="611"/>
                  </a:lnTo>
                  <a:lnTo>
                    <a:pt x="34" y="695"/>
                  </a:lnTo>
                  <a:lnTo>
                    <a:pt x="34" y="699"/>
                  </a:lnTo>
                  <a:lnTo>
                    <a:pt x="33" y="702"/>
                  </a:lnTo>
                  <a:lnTo>
                    <a:pt x="31" y="705"/>
                  </a:lnTo>
                  <a:lnTo>
                    <a:pt x="28" y="708"/>
                  </a:lnTo>
                  <a:lnTo>
                    <a:pt x="26" y="710"/>
                  </a:lnTo>
                  <a:lnTo>
                    <a:pt x="23" y="711"/>
                  </a:lnTo>
                  <a:lnTo>
                    <a:pt x="20" y="712"/>
                  </a:lnTo>
                  <a:lnTo>
                    <a:pt x="16" y="713"/>
                  </a:lnTo>
                  <a:lnTo>
                    <a:pt x="13" y="712"/>
                  </a:lnTo>
                  <a:lnTo>
                    <a:pt x="10" y="711"/>
                  </a:lnTo>
                  <a:lnTo>
                    <a:pt x="7" y="710"/>
                  </a:lnTo>
                  <a:lnTo>
                    <a:pt x="4" y="708"/>
                  </a:lnTo>
                  <a:lnTo>
                    <a:pt x="2" y="705"/>
                  </a:lnTo>
                  <a:lnTo>
                    <a:pt x="1" y="702"/>
                  </a:lnTo>
                  <a:lnTo>
                    <a:pt x="0" y="699"/>
                  </a:lnTo>
                  <a:lnTo>
                    <a:pt x="0" y="695"/>
                  </a:lnTo>
                  <a:lnTo>
                    <a:pt x="0" y="611"/>
                  </a:lnTo>
                  <a:lnTo>
                    <a:pt x="0" y="526"/>
                  </a:lnTo>
                  <a:lnTo>
                    <a:pt x="0" y="441"/>
                  </a:lnTo>
                  <a:lnTo>
                    <a:pt x="0" y="357"/>
                  </a:lnTo>
                  <a:lnTo>
                    <a:pt x="0" y="272"/>
                  </a:lnTo>
                  <a:lnTo>
                    <a:pt x="0" y="187"/>
                  </a:lnTo>
                  <a:lnTo>
                    <a:pt x="0" y="10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5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4" name="Freeform 37"/>
            <p:cNvSpPr>
              <a:spLocks/>
            </p:cNvSpPr>
            <p:nvPr/>
          </p:nvSpPr>
          <p:spPr bwMode="auto">
            <a:xfrm>
              <a:off x="2572" y="2670"/>
              <a:ext cx="3" cy="47"/>
            </a:xfrm>
            <a:custGeom>
              <a:avLst/>
              <a:gdLst>
                <a:gd name="T0" fmla="*/ 0 w 34"/>
                <a:gd name="T1" fmla="*/ 0 h 707"/>
                <a:gd name="T2" fmla="*/ 0 w 34"/>
                <a:gd name="T3" fmla="*/ 0 h 707"/>
                <a:gd name="T4" fmla="*/ 0 w 34"/>
                <a:gd name="T5" fmla="*/ 0 h 707"/>
                <a:gd name="T6" fmla="*/ 0 w 34"/>
                <a:gd name="T7" fmla="*/ 0 h 707"/>
                <a:gd name="T8" fmla="*/ 0 w 34"/>
                <a:gd name="T9" fmla="*/ 0 h 707"/>
                <a:gd name="T10" fmla="*/ 0 w 34"/>
                <a:gd name="T11" fmla="*/ 0 h 707"/>
                <a:gd name="T12" fmla="*/ 0 w 34"/>
                <a:gd name="T13" fmla="*/ 0 h 707"/>
                <a:gd name="T14" fmla="*/ 0 w 34"/>
                <a:gd name="T15" fmla="*/ 0 h 707"/>
                <a:gd name="T16" fmla="*/ 0 w 34"/>
                <a:gd name="T17" fmla="*/ 0 h 707"/>
                <a:gd name="T18" fmla="*/ 0 w 34"/>
                <a:gd name="T19" fmla="*/ 0 h 707"/>
                <a:gd name="T20" fmla="*/ 0 w 34"/>
                <a:gd name="T21" fmla="*/ 0 h 707"/>
                <a:gd name="T22" fmla="*/ 0 w 34"/>
                <a:gd name="T23" fmla="*/ 0 h 707"/>
                <a:gd name="T24" fmla="*/ 0 w 34"/>
                <a:gd name="T25" fmla="*/ 0 h 707"/>
                <a:gd name="T26" fmla="*/ 0 w 34"/>
                <a:gd name="T27" fmla="*/ 0 h 707"/>
                <a:gd name="T28" fmla="*/ 0 w 34"/>
                <a:gd name="T29" fmla="*/ 0 h 707"/>
                <a:gd name="T30" fmla="*/ 0 w 34"/>
                <a:gd name="T31" fmla="*/ 0 h 707"/>
                <a:gd name="T32" fmla="*/ 0 w 34"/>
                <a:gd name="T33" fmla="*/ 0 h 707"/>
                <a:gd name="T34" fmla="*/ 0 w 34"/>
                <a:gd name="T35" fmla="*/ 0 h 707"/>
                <a:gd name="T36" fmla="*/ 0 w 34"/>
                <a:gd name="T37" fmla="*/ 0 h 707"/>
                <a:gd name="T38" fmla="*/ 0 w 34"/>
                <a:gd name="T39" fmla="*/ 0 h 707"/>
                <a:gd name="T40" fmla="*/ 0 w 34"/>
                <a:gd name="T41" fmla="*/ 0 h 707"/>
                <a:gd name="T42" fmla="*/ 0 w 34"/>
                <a:gd name="T43" fmla="*/ 0 h 707"/>
                <a:gd name="T44" fmla="*/ 0 w 34"/>
                <a:gd name="T45" fmla="*/ 0 h 707"/>
                <a:gd name="T46" fmla="*/ 0 w 34"/>
                <a:gd name="T47" fmla="*/ 0 h 707"/>
                <a:gd name="T48" fmla="*/ 0 w 34"/>
                <a:gd name="T49" fmla="*/ 0 h 707"/>
                <a:gd name="T50" fmla="*/ 0 w 34"/>
                <a:gd name="T51" fmla="*/ 0 h 707"/>
                <a:gd name="T52" fmla="*/ 0 w 34"/>
                <a:gd name="T53" fmla="*/ 0 h 707"/>
                <a:gd name="T54" fmla="*/ 0 w 34"/>
                <a:gd name="T55" fmla="*/ 0 h 707"/>
                <a:gd name="T56" fmla="*/ 0 w 34"/>
                <a:gd name="T57" fmla="*/ 0 h 707"/>
                <a:gd name="T58" fmla="*/ 0 w 34"/>
                <a:gd name="T59" fmla="*/ 0 h 707"/>
                <a:gd name="T60" fmla="*/ 0 w 34"/>
                <a:gd name="T61" fmla="*/ 0 h 707"/>
                <a:gd name="T62" fmla="*/ 0 w 34"/>
                <a:gd name="T63" fmla="*/ 0 h 707"/>
                <a:gd name="T64" fmla="*/ 0 w 34"/>
                <a:gd name="T65" fmla="*/ 0 h 707"/>
                <a:gd name="T66" fmla="*/ 0 w 34"/>
                <a:gd name="T67" fmla="*/ 0 h 707"/>
                <a:gd name="T68" fmla="*/ 0 w 34"/>
                <a:gd name="T69" fmla="*/ 0 h 707"/>
                <a:gd name="T70" fmla="*/ 0 w 34"/>
                <a:gd name="T71" fmla="*/ 0 h 707"/>
                <a:gd name="T72" fmla="*/ 0 w 34"/>
                <a:gd name="T73" fmla="*/ 0 h 707"/>
                <a:gd name="T74" fmla="*/ 0 w 34"/>
                <a:gd name="T75" fmla="*/ 0 h 707"/>
                <a:gd name="T76" fmla="*/ 0 w 34"/>
                <a:gd name="T77" fmla="*/ 0 h 707"/>
                <a:gd name="T78" fmla="*/ 0 w 34"/>
                <a:gd name="T79" fmla="*/ 0 h 707"/>
                <a:gd name="T80" fmla="*/ 0 w 34"/>
                <a:gd name="T81" fmla="*/ 0 h 707"/>
                <a:gd name="T82" fmla="*/ 0 w 34"/>
                <a:gd name="T83" fmla="*/ 0 h 707"/>
                <a:gd name="T84" fmla="*/ 0 w 34"/>
                <a:gd name="T85" fmla="*/ 0 h 707"/>
                <a:gd name="T86" fmla="*/ 0 w 34"/>
                <a:gd name="T87" fmla="*/ 0 h 707"/>
                <a:gd name="T88" fmla="*/ 0 w 34"/>
                <a:gd name="T89" fmla="*/ 0 h 707"/>
                <a:gd name="T90" fmla="*/ 0 w 34"/>
                <a:gd name="T91" fmla="*/ 0 h 707"/>
                <a:gd name="T92" fmla="*/ 0 w 34"/>
                <a:gd name="T93" fmla="*/ 0 h 707"/>
                <a:gd name="T94" fmla="*/ 0 w 34"/>
                <a:gd name="T95" fmla="*/ 0 h 707"/>
                <a:gd name="T96" fmla="*/ 0 w 34"/>
                <a:gd name="T97" fmla="*/ 0 h 7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07"/>
                <a:gd name="T149" fmla="*/ 34 w 34"/>
                <a:gd name="T150" fmla="*/ 707 h 7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07">
                  <a:moveTo>
                    <a:pt x="34" y="18"/>
                  </a:moveTo>
                  <a:lnTo>
                    <a:pt x="34" y="102"/>
                  </a:lnTo>
                  <a:lnTo>
                    <a:pt x="34" y="185"/>
                  </a:lnTo>
                  <a:lnTo>
                    <a:pt x="34" y="270"/>
                  </a:lnTo>
                  <a:lnTo>
                    <a:pt x="34" y="354"/>
                  </a:lnTo>
                  <a:lnTo>
                    <a:pt x="34" y="437"/>
                  </a:lnTo>
                  <a:lnTo>
                    <a:pt x="34" y="522"/>
                  </a:lnTo>
                  <a:lnTo>
                    <a:pt x="34" y="606"/>
                  </a:lnTo>
                  <a:lnTo>
                    <a:pt x="34" y="689"/>
                  </a:lnTo>
                  <a:lnTo>
                    <a:pt x="34" y="693"/>
                  </a:lnTo>
                  <a:lnTo>
                    <a:pt x="33" y="696"/>
                  </a:lnTo>
                  <a:lnTo>
                    <a:pt x="31" y="699"/>
                  </a:lnTo>
                  <a:lnTo>
                    <a:pt x="30" y="702"/>
                  </a:lnTo>
                  <a:lnTo>
                    <a:pt x="27" y="704"/>
                  </a:lnTo>
                  <a:lnTo>
                    <a:pt x="24" y="705"/>
                  </a:lnTo>
                  <a:lnTo>
                    <a:pt x="21" y="706"/>
                  </a:lnTo>
                  <a:lnTo>
                    <a:pt x="18" y="707"/>
                  </a:lnTo>
                  <a:lnTo>
                    <a:pt x="14" y="706"/>
                  </a:lnTo>
                  <a:lnTo>
                    <a:pt x="10" y="705"/>
                  </a:lnTo>
                  <a:lnTo>
                    <a:pt x="7" y="704"/>
                  </a:lnTo>
                  <a:lnTo>
                    <a:pt x="5" y="702"/>
                  </a:lnTo>
                  <a:lnTo>
                    <a:pt x="3" y="699"/>
                  </a:lnTo>
                  <a:lnTo>
                    <a:pt x="1" y="696"/>
                  </a:lnTo>
                  <a:lnTo>
                    <a:pt x="0" y="693"/>
                  </a:lnTo>
                  <a:lnTo>
                    <a:pt x="0" y="689"/>
                  </a:lnTo>
                  <a:lnTo>
                    <a:pt x="0" y="606"/>
                  </a:lnTo>
                  <a:lnTo>
                    <a:pt x="0" y="522"/>
                  </a:lnTo>
                  <a:lnTo>
                    <a:pt x="0" y="437"/>
                  </a:lnTo>
                  <a:lnTo>
                    <a:pt x="0" y="354"/>
                  </a:lnTo>
                  <a:lnTo>
                    <a:pt x="0" y="270"/>
                  </a:lnTo>
                  <a:lnTo>
                    <a:pt x="0" y="185"/>
                  </a:lnTo>
                  <a:lnTo>
                    <a:pt x="0" y="10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4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5" name="Freeform 38"/>
            <p:cNvSpPr>
              <a:spLocks/>
            </p:cNvSpPr>
            <p:nvPr/>
          </p:nvSpPr>
          <p:spPr bwMode="auto">
            <a:xfrm>
              <a:off x="2589" y="2667"/>
              <a:ext cx="4" cy="49"/>
            </a:xfrm>
            <a:custGeom>
              <a:avLst/>
              <a:gdLst>
                <a:gd name="T0" fmla="*/ 0 w 59"/>
                <a:gd name="T1" fmla="*/ 0 h 738"/>
                <a:gd name="T2" fmla="*/ 0 w 59"/>
                <a:gd name="T3" fmla="*/ 0 h 738"/>
                <a:gd name="T4" fmla="*/ 0 w 59"/>
                <a:gd name="T5" fmla="*/ 0 h 738"/>
                <a:gd name="T6" fmla="*/ 0 w 59"/>
                <a:gd name="T7" fmla="*/ 0 h 738"/>
                <a:gd name="T8" fmla="*/ 0 w 59"/>
                <a:gd name="T9" fmla="*/ 0 h 738"/>
                <a:gd name="T10" fmla="*/ 0 w 59"/>
                <a:gd name="T11" fmla="*/ 0 h 738"/>
                <a:gd name="T12" fmla="*/ 0 w 59"/>
                <a:gd name="T13" fmla="*/ 0 h 738"/>
                <a:gd name="T14" fmla="*/ 0 w 59"/>
                <a:gd name="T15" fmla="*/ 0 h 738"/>
                <a:gd name="T16" fmla="*/ 0 w 59"/>
                <a:gd name="T17" fmla="*/ 0 h 738"/>
                <a:gd name="T18" fmla="*/ 0 w 59"/>
                <a:gd name="T19" fmla="*/ 0 h 738"/>
                <a:gd name="T20" fmla="*/ 0 w 59"/>
                <a:gd name="T21" fmla="*/ 0 h 738"/>
                <a:gd name="T22" fmla="*/ 0 w 59"/>
                <a:gd name="T23" fmla="*/ 0 h 738"/>
                <a:gd name="T24" fmla="*/ 0 w 59"/>
                <a:gd name="T25" fmla="*/ 0 h 738"/>
                <a:gd name="T26" fmla="*/ 0 w 59"/>
                <a:gd name="T27" fmla="*/ 0 h 738"/>
                <a:gd name="T28" fmla="*/ 0 w 59"/>
                <a:gd name="T29" fmla="*/ 0 h 738"/>
                <a:gd name="T30" fmla="*/ 0 w 59"/>
                <a:gd name="T31" fmla="*/ 0 h 738"/>
                <a:gd name="T32" fmla="*/ 0 w 59"/>
                <a:gd name="T33" fmla="*/ 0 h 738"/>
                <a:gd name="T34" fmla="*/ 0 w 59"/>
                <a:gd name="T35" fmla="*/ 0 h 738"/>
                <a:gd name="T36" fmla="*/ 0 w 59"/>
                <a:gd name="T37" fmla="*/ 0 h 738"/>
                <a:gd name="T38" fmla="*/ 0 w 59"/>
                <a:gd name="T39" fmla="*/ 0 h 738"/>
                <a:gd name="T40" fmla="*/ 0 w 59"/>
                <a:gd name="T41" fmla="*/ 0 h 738"/>
                <a:gd name="T42" fmla="*/ 0 w 59"/>
                <a:gd name="T43" fmla="*/ 0 h 738"/>
                <a:gd name="T44" fmla="*/ 0 w 59"/>
                <a:gd name="T45" fmla="*/ 0 h 738"/>
                <a:gd name="T46" fmla="*/ 0 w 59"/>
                <a:gd name="T47" fmla="*/ 0 h 738"/>
                <a:gd name="T48" fmla="*/ 0 w 59"/>
                <a:gd name="T49" fmla="*/ 0 h 738"/>
                <a:gd name="T50" fmla="*/ 0 w 59"/>
                <a:gd name="T51" fmla="*/ 0 h 738"/>
                <a:gd name="T52" fmla="*/ 0 w 59"/>
                <a:gd name="T53" fmla="*/ 0 h 738"/>
                <a:gd name="T54" fmla="*/ 0 w 59"/>
                <a:gd name="T55" fmla="*/ 0 h 738"/>
                <a:gd name="T56" fmla="*/ 0 w 59"/>
                <a:gd name="T57" fmla="*/ 0 h 738"/>
                <a:gd name="T58" fmla="*/ 0 w 59"/>
                <a:gd name="T59" fmla="*/ 0 h 738"/>
                <a:gd name="T60" fmla="*/ 0 w 59"/>
                <a:gd name="T61" fmla="*/ 0 h 738"/>
                <a:gd name="T62" fmla="*/ 0 w 59"/>
                <a:gd name="T63" fmla="*/ 0 h 7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738"/>
                <a:gd name="T98" fmla="*/ 59 w 59"/>
                <a:gd name="T99" fmla="*/ 738 h 7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738">
                  <a:moveTo>
                    <a:pt x="35" y="16"/>
                  </a:moveTo>
                  <a:lnTo>
                    <a:pt x="36" y="105"/>
                  </a:lnTo>
                  <a:lnTo>
                    <a:pt x="35" y="194"/>
                  </a:lnTo>
                  <a:lnTo>
                    <a:pt x="35" y="283"/>
                  </a:lnTo>
                  <a:lnTo>
                    <a:pt x="34" y="372"/>
                  </a:lnTo>
                  <a:lnTo>
                    <a:pt x="35" y="416"/>
                  </a:lnTo>
                  <a:lnTo>
                    <a:pt x="36" y="461"/>
                  </a:lnTo>
                  <a:lnTo>
                    <a:pt x="37" y="505"/>
                  </a:lnTo>
                  <a:lnTo>
                    <a:pt x="39" y="550"/>
                  </a:lnTo>
                  <a:lnTo>
                    <a:pt x="42" y="594"/>
                  </a:lnTo>
                  <a:lnTo>
                    <a:pt x="46" y="637"/>
                  </a:lnTo>
                  <a:lnTo>
                    <a:pt x="52" y="682"/>
                  </a:lnTo>
                  <a:lnTo>
                    <a:pt x="59" y="726"/>
                  </a:lnTo>
                  <a:lnTo>
                    <a:pt x="59" y="725"/>
                  </a:lnTo>
                  <a:lnTo>
                    <a:pt x="59" y="724"/>
                  </a:lnTo>
                  <a:lnTo>
                    <a:pt x="59" y="723"/>
                  </a:lnTo>
                  <a:lnTo>
                    <a:pt x="59" y="722"/>
                  </a:lnTo>
                  <a:lnTo>
                    <a:pt x="59" y="721"/>
                  </a:lnTo>
                  <a:lnTo>
                    <a:pt x="59" y="720"/>
                  </a:lnTo>
                  <a:lnTo>
                    <a:pt x="59" y="719"/>
                  </a:lnTo>
                  <a:lnTo>
                    <a:pt x="58" y="722"/>
                  </a:lnTo>
                  <a:lnTo>
                    <a:pt x="57" y="726"/>
                  </a:lnTo>
                  <a:lnTo>
                    <a:pt x="56" y="729"/>
                  </a:lnTo>
                  <a:lnTo>
                    <a:pt x="54" y="731"/>
                  </a:lnTo>
                  <a:lnTo>
                    <a:pt x="52" y="733"/>
                  </a:lnTo>
                  <a:lnTo>
                    <a:pt x="48" y="735"/>
                  </a:lnTo>
                  <a:lnTo>
                    <a:pt x="45" y="737"/>
                  </a:lnTo>
                  <a:lnTo>
                    <a:pt x="42" y="738"/>
                  </a:lnTo>
                  <a:lnTo>
                    <a:pt x="39" y="738"/>
                  </a:lnTo>
                  <a:lnTo>
                    <a:pt x="35" y="737"/>
                  </a:lnTo>
                  <a:lnTo>
                    <a:pt x="32" y="734"/>
                  </a:lnTo>
                  <a:lnTo>
                    <a:pt x="30" y="732"/>
                  </a:lnTo>
                  <a:lnTo>
                    <a:pt x="27" y="730"/>
                  </a:lnTo>
                  <a:lnTo>
                    <a:pt x="26" y="727"/>
                  </a:lnTo>
                  <a:lnTo>
                    <a:pt x="25" y="724"/>
                  </a:lnTo>
                  <a:lnTo>
                    <a:pt x="24" y="720"/>
                  </a:lnTo>
                  <a:lnTo>
                    <a:pt x="17" y="677"/>
                  </a:lnTo>
                  <a:lnTo>
                    <a:pt x="12" y="632"/>
                  </a:lnTo>
                  <a:lnTo>
                    <a:pt x="8" y="589"/>
                  </a:lnTo>
                  <a:lnTo>
                    <a:pt x="5" y="544"/>
                  </a:lnTo>
                  <a:lnTo>
                    <a:pt x="2" y="501"/>
                  </a:lnTo>
                  <a:lnTo>
                    <a:pt x="1" y="457"/>
                  </a:lnTo>
                  <a:lnTo>
                    <a:pt x="0" y="413"/>
                  </a:lnTo>
                  <a:lnTo>
                    <a:pt x="0" y="369"/>
                  </a:lnTo>
                  <a:lnTo>
                    <a:pt x="0" y="281"/>
                  </a:lnTo>
                  <a:lnTo>
                    <a:pt x="1" y="193"/>
                  </a:lnTo>
                  <a:lnTo>
                    <a:pt x="2" y="104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6" y="4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35" y="13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6" name="Freeform 39"/>
            <p:cNvSpPr>
              <a:spLocks/>
            </p:cNvSpPr>
            <p:nvPr/>
          </p:nvSpPr>
          <p:spPr bwMode="auto">
            <a:xfrm>
              <a:off x="2609" y="2665"/>
              <a:ext cx="5" cy="50"/>
            </a:xfrm>
            <a:custGeom>
              <a:avLst/>
              <a:gdLst>
                <a:gd name="T0" fmla="*/ 0 w 74"/>
                <a:gd name="T1" fmla="*/ 0 h 751"/>
                <a:gd name="T2" fmla="*/ 0 w 74"/>
                <a:gd name="T3" fmla="*/ 0 h 751"/>
                <a:gd name="T4" fmla="*/ 0 w 74"/>
                <a:gd name="T5" fmla="*/ 0 h 751"/>
                <a:gd name="T6" fmla="*/ 0 w 74"/>
                <a:gd name="T7" fmla="*/ 0 h 751"/>
                <a:gd name="T8" fmla="*/ 0 w 74"/>
                <a:gd name="T9" fmla="*/ 0 h 751"/>
                <a:gd name="T10" fmla="*/ 0 w 74"/>
                <a:gd name="T11" fmla="*/ 0 h 751"/>
                <a:gd name="T12" fmla="*/ 0 w 74"/>
                <a:gd name="T13" fmla="*/ 0 h 751"/>
                <a:gd name="T14" fmla="*/ 0 w 74"/>
                <a:gd name="T15" fmla="*/ 0 h 751"/>
                <a:gd name="T16" fmla="*/ 0 w 74"/>
                <a:gd name="T17" fmla="*/ 0 h 751"/>
                <a:gd name="T18" fmla="*/ 0 w 74"/>
                <a:gd name="T19" fmla="*/ 0 h 751"/>
                <a:gd name="T20" fmla="*/ 0 w 74"/>
                <a:gd name="T21" fmla="*/ 0 h 751"/>
                <a:gd name="T22" fmla="*/ 0 w 74"/>
                <a:gd name="T23" fmla="*/ 0 h 751"/>
                <a:gd name="T24" fmla="*/ 0 w 74"/>
                <a:gd name="T25" fmla="*/ 0 h 751"/>
                <a:gd name="T26" fmla="*/ 0 w 74"/>
                <a:gd name="T27" fmla="*/ 0 h 751"/>
                <a:gd name="T28" fmla="*/ 0 w 74"/>
                <a:gd name="T29" fmla="*/ 0 h 751"/>
                <a:gd name="T30" fmla="*/ 0 w 74"/>
                <a:gd name="T31" fmla="*/ 0 h 751"/>
                <a:gd name="T32" fmla="*/ 0 w 74"/>
                <a:gd name="T33" fmla="*/ 0 h 751"/>
                <a:gd name="T34" fmla="*/ 0 w 74"/>
                <a:gd name="T35" fmla="*/ 0 h 751"/>
                <a:gd name="T36" fmla="*/ 0 w 74"/>
                <a:gd name="T37" fmla="*/ 0 h 751"/>
                <a:gd name="T38" fmla="*/ 0 w 74"/>
                <a:gd name="T39" fmla="*/ 0 h 751"/>
                <a:gd name="T40" fmla="*/ 0 w 74"/>
                <a:gd name="T41" fmla="*/ 0 h 751"/>
                <a:gd name="T42" fmla="*/ 0 w 74"/>
                <a:gd name="T43" fmla="*/ 0 h 751"/>
                <a:gd name="T44" fmla="*/ 0 w 74"/>
                <a:gd name="T45" fmla="*/ 0 h 751"/>
                <a:gd name="T46" fmla="*/ 0 w 74"/>
                <a:gd name="T47" fmla="*/ 0 h 751"/>
                <a:gd name="T48" fmla="*/ 0 w 74"/>
                <a:gd name="T49" fmla="*/ 0 h 751"/>
                <a:gd name="T50" fmla="*/ 0 w 74"/>
                <a:gd name="T51" fmla="*/ 0 h 751"/>
                <a:gd name="T52" fmla="*/ 0 w 74"/>
                <a:gd name="T53" fmla="*/ 0 h 751"/>
                <a:gd name="T54" fmla="*/ 0 w 74"/>
                <a:gd name="T55" fmla="*/ 0 h 751"/>
                <a:gd name="T56" fmla="*/ 0 w 74"/>
                <a:gd name="T57" fmla="*/ 0 h 751"/>
                <a:gd name="T58" fmla="*/ 0 w 74"/>
                <a:gd name="T59" fmla="*/ 0 h 751"/>
                <a:gd name="T60" fmla="*/ 0 w 74"/>
                <a:gd name="T61" fmla="*/ 0 h 751"/>
                <a:gd name="T62" fmla="*/ 0 w 74"/>
                <a:gd name="T63" fmla="*/ 0 h 751"/>
                <a:gd name="T64" fmla="*/ 0 w 74"/>
                <a:gd name="T65" fmla="*/ 0 h 751"/>
                <a:gd name="T66" fmla="*/ 0 w 74"/>
                <a:gd name="T67" fmla="*/ 0 h 751"/>
                <a:gd name="T68" fmla="*/ 0 w 74"/>
                <a:gd name="T69" fmla="*/ 0 h 751"/>
                <a:gd name="T70" fmla="*/ 0 w 74"/>
                <a:gd name="T71" fmla="*/ 0 h 751"/>
                <a:gd name="T72" fmla="*/ 0 w 74"/>
                <a:gd name="T73" fmla="*/ 0 h 751"/>
                <a:gd name="T74" fmla="*/ 0 w 74"/>
                <a:gd name="T75" fmla="*/ 0 h 751"/>
                <a:gd name="T76" fmla="*/ 0 w 74"/>
                <a:gd name="T77" fmla="*/ 0 h 751"/>
                <a:gd name="T78" fmla="*/ 0 w 74"/>
                <a:gd name="T79" fmla="*/ 0 h 751"/>
                <a:gd name="T80" fmla="*/ 0 w 74"/>
                <a:gd name="T81" fmla="*/ 0 h 751"/>
                <a:gd name="T82" fmla="*/ 0 w 74"/>
                <a:gd name="T83" fmla="*/ 0 h 751"/>
                <a:gd name="T84" fmla="*/ 0 w 74"/>
                <a:gd name="T85" fmla="*/ 0 h 751"/>
                <a:gd name="T86" fmla="*/ 0 w 74"/>
                <a:gd name="T87" fmla="*/ 0 h 751"/>
                <a:gd name="T88" fmla="*/ 0 w 74"/>
                <a:gd name="T89" fmla="*/ 0 h 751"/>
                <a:gd name="T90" fmla="*/ 0 w 74"/>
                <a:gd name="T91" fmla="*/ 0 h 751"/>
                <a:gd name="T92" fmla="*/ 0 w 74"/>
                <a:gd name="T93" fmla="*/ 0 h 751"/>
                <a:gd name="T94" fmla="*/ 0 w 74"/>
                <a:gd name="T95" fmla="*/ 0 h 751"/>
                <a:gd name="T96" fmla="*/ 0 w 74"/>
                <a:gd name="T97" fmla="*/ 0 h 751"/>
                <a:gd name="T98" fmla="*/ 0 w 74"/>
                <a:gd name="T99" fmla="*/ 0 h 751"/>
                <a:gd name="T100" fmla="*/ 0 w 74"/>
                <a:gd name="T101" fmla="*/ 0 h 751"/>
                <a:gd name="T102" fmla="*/ 0 w 74"/>
                <a:gd name="T103" fmla="*/ 0 h 751"/>
                <a:gd name="T104" fmla="*/ 0 w 74"/>
                <a:gd name="T105" fmla="*/ 0 h 751"/>
                <a:gd name="T106" fmla="*/ 0 w 74"/>
                <a:gd name="T107" fmla="*/ 0 h 751"/>
                <a:gd name="T108" fmla="*/ 0 w 74"/>
                <a:gd name="T109" fmla="*/ 0 h 751"/>
                <a:gd name="T110" fmla="*/ 0 w 74"/>
                <a:gd name="T111" fmla="*/ 0 h 751"/>
                <a:gd name="T112" fmla="*/ 0 w 74"/>
                <a:gd name="T113" fmla="*/ 0 h 7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751"/>
                <a:gd name="T173" fmla="*/ 74 w 74"/>
                <a:gd name="T174" fmla="*/ 751 h 7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751">
                  <a:moveTo>
                    <a:pt x="34" y="17"/>
                  </a:moveTo>
                  <a:lnTo>
                    <a:pt x="35" y="62"/>
                  </a:lnTo>
                  <a:lnTo>
                    <a:pt x="38" y="107"/>
                  </a:lnTo>
                  <a:lnTo>
                    <a:pt x="42" y="153"/>
                  </a:lnTo>
                  <a:lnTo>
                    <a:pt x="45" y="197"/>
                  </a:lnTo>
                  <a:lnTo>
                    <a:pt x="53" y="287"/>
                  </a:lnTo>
                  <a:lnTo>
                    <a:pt x="61" y="377"/>
                  </a:lnTo>
                  <a:lnTo>
                    <a:pt x="65" y="421"/>
                  </a:lnTo>
                  <a:lnTo>
                    <a:pt x="68" y="467"/>
                  </a:lnTo>
                  <a:lnTo>
                    <a:pt x="71" y="511"/>
                  </a:lnTo>
                  <a:lnTo>
                    <a:pt x="73" y="557"/>
                  </a:lnTo>
                  <a:lnTo>
                    <a:pt x="74" y="601"/>
                  </a:lnTo>
                  <a:lnTo>
                    <a:pt x="74" y="647"/>
                  </a:lnTo>
                  <a:lnTo>
                    <a:pt x="73" y="691"/>
                  </a:lnTo>
                  <a:lnTo>
                    <a:pt x="70" y="736"/>
                  </a:lnTo>
                  <a:lnTo>
                    <a:pt x="69" y="740"/>
                  </a:lnTo>
                  <a:lnTo>
                    <a:pt x="67" y="744"/>
                  </a:lnTo>
                  <a:lnTo>
                    <a:pt x="65" y="746"/>
                  </a:lnTo>
                  <a:lnTo>
                    <a:pt x="63" y="748"/>
                  </a:lnTo>
                  <a:lnTo>
                    <a:pt x="60" y="750"/>
                  </a:lnTo>
                  <a:lnTo>
                    <a:pt x="57" y="751"/>
                  </a:lnTo>
                  <a:lnTo>
                    <a:pt x="54" y="751"/>
                  </a:lnTo>
                  <a:lnTo>
                    <a:pt x="50" y="751"/>
                  </a:lnTo>
                  <a:lnTo>
                    <a:pt x="47" y="750"/>
                  </a:lnTo>
                  <a:lnTo>
                    <a:pt x="44" y="749"/>
                  </a:lnTo>
                  <a:lnTo>
                    <a:pt x="42" y="747"/>
                  </a:lnTo>
                  <a:lnTo>
                    <a:pt x="39" y="744"/>
                  </a:lnTo>
                  <a:lnTo>
                    <a:pt x="38" y="742"/>
                  </a:lnTo>
                  <a:lnTo>
                    <a:pt x="37" y="738"/>
                  </a:lnTo>
                  <a:lnTo>
                    <a:pt x="36" y="734"/>
                  </a:lnTo>
                  <a:lnTo>
                    <a:pt x="37" y="730"/>
                  </a:lnTo>
                  <a:lnTo>
                    <a:pt x="38" y="686"/>
                  </a:lnTo>
                  <a:lnTo>
                    <a:pt x="39" y="641"/>
                  </a:lnTo>
                  <a:lnTo>
                    <a:pt x="39" y="597"/>
                  </a:lnTo>
                  <a:lnTo>
                    <a:pt x="37" y="552"/>
                  </a:lnTo>
                  <a:lnTo>
                    <a:pt x="33" y="463"/>
                  </a:lnTo>
                  <a:lnTo>
                    <a:pt x="26" y="374"/>
                  </a:lnTo>
                  <a:lnTo>
                    <a:pt x="19" y="284"/>
                  </a:lnTo>
                  <a:lnTo>
                    <a:pt x="11" y="195"/>
                  </a:lnTo>
                  <a:lnTo>
                    <a:pt x="4" y="106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4" y="13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7" name="Freeform 40"/>
            <p:cNvSpPr>
              <a:spLocks/>
            </p:cNvSpPr>
            <p:nvPr/>
          </p:nvSpPr>
          <p:spPr bwMode="auto">
            <a:xfrm>
              <a:off x="2641" y="2559"/>
              <a:ext cx="10" cy="156"/>
            </a:xfrm>
            <a:custGeom>
              <a:avLst/>
              <a:gdLst>
                <a:gd name="T0" fmla="*/ 0 w 149"/>
                <a:gd name="T1" fmla="*/ 0 h 2342"/>
                <a:gd name="T2" fmla="*/ 0 w 149"/>
                <a:gd name="T3" fmla="*/ 0 h 2342"/>
                <a:gd name="T4" fmla="*/ 0 w 149"/>
                <a:gd name="T5" fmla="*/ 0 h 2342"/>
                <a:gd name="T6" fmla="*/ 0 w 149"/>
                <a:gd name="T7" fmla="*/ 0 h 2342"/>
                <a:gd name="T8" fmla="*/ 0 w 149"/>
                <a:gd name="T9" fmla="*/ 0 h 2342"/>
                <a:gd name="T10" fmla="*/ 0 w 149"/>
                <a:gd name="T11" fmla="*/ 0 h 2342"/>
                <a:gd name="T12" fmla="*/ 0 w 149"/>
                <a:gd name="T13" fmla="*/ 0 h 2342"/>
                <a:gd name="T14" fmla="*/ 0 w 149"/>
                <a:gd name="T15" fmla="*/ 0 h 2342"/>
                <a:gd name="T16" fmla="*/ 0 w 149"/>
                <a:gd name="T17" fmla="*/ 0 h 2342"/>
                <a:gd name="T18" fmla="*/ 0 w 149"/>
                <a:gd name="T19" fmla="*/ 0 h 2342"/>
                <a:gd name="T20" fmla="*/ 0 w 149"/>
                <a:gd name="T21" fmla="*/ 0 h 2342"/>
                <a:gd name="T22" fmla="*/ 0 w 149"/>
                <a:gd name="T23" fmla="*/ 0 h 2342"/>
                <a:gd name="T24" fmla="*/ 0 w 149"/>
                <a:gd name="T25" fmla="*/ 0 h 2342"/>
                <a:gd name="T26" fmla="*/ 0 w 149"/>
                <a:gd name="T27" fmla="*/ 0 h 2342"/>
                <a:gd name="T28" fmla="*/ 0 w 149"/>
                <a:gd name="T29" fmla="*/ 0 h 2342"/>
                <a:gd name="T30" fmla="*/ 0 w 149"/>
                <a:gd name="T31" fmla="*/ 0 h 2342"/>
                <a:gd name="T32" fmla="*/ 0 w 149"/>
                <a:gd name="T33" fmla="*/ 0 h 2342"/>
                <a:gd name="T34" fmla="*/ 0 w 149"/>
                <a:gd name="T35" fmla="*/ 0 h 2342"/>
                <a:gd name="T36" fmla="*/ 0 w 149"/>
                <a:gd name="T37" fmla="*/ 0 h 2342"/>
                <a:gd name="T38" fmla="*/ 0 w 149"/>
                <a:gd name="T39" fmla="*/ 0 h 2342"/>
                <a:gd name="T40" fmla="*/ 0 w 149"/>
                <a:gd name="T41" fmla="*/ 0 h 2342"/>
                <a:gd name="T42" fmla="*/ 0 w 149"/>
                <a:gd name="T43" fmla="*/ 0 h 2342"/>
                <a:gd name="T44" fmla="*/ 0 w 149"/>
                <a:gd name="T45" fmla="*/ 0 h 2342"/>
                <a:gd name="T46" fmla="*/ 0 w 149"/>
                <a:gd name="T47" fmla="*/ 0 h 2342"/>
                <a:gd name="T48" fmla="*/ 0 w 149"/>
                <a:gd name="T49" fmla="*/ 0 h 2342"/>
                <a:gd name="T50" fmla="*/ 0 w 149"/>
                <a:gd name="T51" fmla="*/ 0 h 2342"/>
                <a:gd name="T52" fmla="*/ 0 w 149"/>
                <a:gd name="T53" fmla="*/ 0 h 2342"/>
                <a:gd name="T54" fmla="*/ 0 w 149"/>
                <a:gd name="T55" fmla="*/ 0 h 2342"/>
                <a:gd name="T56" fmla="*/ 0 w 149"/>
                <a:gd name="T57" fmla="*/ 0 h 2342"/>
                <a:gd name="T58" fmla="*/ 0 w 149"/>
                <a:gd name="T59" fmla="*/ 0 h 2342"/>
                <a:gd name="T60" fmla="*/ 0 w 149"/>
                <a:gd name="T61" fmla="*/ 0 h 2342"/>
                <a:gd name="T62" fmla="*/ 0 w 149"/>
                <a:gd name="T63" fmla="*/ 0 h 2342"/>
                <a:gd name="T64" fmla="*/ 0 w 149"/>
                <a:gd name="T65" fmla="*/ 0 h 2342"/>
                <a:gd name="T66" fmla="*/ 0 w 149"/>
                <a:gd name="T67" fmla="*/ 0 h 2342"/>
                <a:gd name="T68" fmla="*/ 0 w 149"/>
                <a:gd name="T69" fmla="*/ 0 h 2342"/>
                <a:gd name="T70" fmla="*/ 0 w 149"/>
                <a:gd name="T71" fmla="*/ 0 h 2342"/>
                <a:gd name="T72" fmla="*/ 0 w 149"/>
                <a:gd name="T73" fmla="*/ 0 h 2342"/>
                <a:gd name="T74" fmla="*/ 0 w 149"/>
                <a:gd name="T75" fmla="*/ 0 h 2342"/>
                <a:gd name="T76" fmla="*/ 0 w 149"/>
                <a:gd name="T77" fmla="*/ 0 h 2342"/>
                <a:gd name="T78" fmla="*/ 0 w 149"/>
                <a:gd name="T79" fmla="*/ 0 h 2342"/>
                <a:gd name="T80" fmla="*/ 0 w 149"/>
                <a:gd name="T81" fmla="*/ 0 h 2342"/>
                <a:gd name="T82" fmla="*/ 0 w 149"/>
                <a:gd name="T83" fmla="*/ 0 h 2342"/>
                <a:gd name="T84" fmla="*/ 0 w 149"/>
                <a:gd name="T85" fmla="*/ 0 h 2342"/>
                <a:gd name="T86" fmla="*/ 0 w 149"/>
                <a:gd name="T87" fmla="*/ 0 h 2342"/>
                <a:gd name="T88" fmla="*/ 0 w 149"/>
                <a:gd name="T89" fmla="*/ 0 h 2342"/>
                <a:gd name="T90" fmla="*/ 0 w 149"/>
                <a:gd name="T91" fmla="*/ 0 h 2342"/>
                <a:gd name="T92" fmla="*/ 0 w 149"/>
                <a:gd name="T93" fmla="*/ 0 h 2342"/>
                <a:gd name="T94" fmla="*/ 0 w 149"/>
                <a:gd name="T95" fmla="*/ 0 h 2342"/>
                <a:gd name="T96" fmla="*/ 0 w 149"/>
                <a:gd name="T97" fmla="*/ 0 h 2342"/>
                <a:gd name="T98" fmla="*/ 0 w 149"/>
                <a:gd name="T99" fmla="*/ 0 h 2342"/>
                <a:gd name="T100" fmla="*/ 0 w 149"/>
                <a:gd name="T101" fmla="*/ 0 h 2342"/>
                <a:gd name="T102" fmla="*/ 0 w 149"/>
                <a:gd name="T103" fmla="*/ 0 h 2342"/>
                <a:gd name="T104" fmla="*/ 0 w 149"/>
                <a:gd name="T105" fmla="*/ 0 h 2342"/>
                <a:gd name="T106" fmla="*/ 0 w 149"/>
                <a:gd name="T107" fmla="*/ 0 h 2342"/>
                <a:gd name="T108" fmla="*/ 0 w 149"/>
                <a:gd name="T109" fmla="*/ 0 h 2342"/>
                <a:gd name="T110" fmla="*/ 0 w 149"/>
                <a:gd name="T111" fmla="*/ 0 h 2342"/>
                <a:gd name="T112" fmla="*/ 0 w 149"/>
                <a:gd name="T113" fmla="*/ 0 h 2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"/>
                <a:gd name="T172" fmla="*/ 0 h 2342"/>
                <a:gd name="T173" fmla="*/ 149 w 149"/>
                <a:gd name="T174" fmla="*/ 2342 h 2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" h="2342">
                  <a:moveTo>
                    <a:pt x="34" y="18"/>
                  </a:moveTo>
                  <a:lnTo>
                    <a:pt x="44" y="161"/>
                  </a:lnTo>
                  <a:lnTo>
                    <a:pt x="52" y="306"/>
                  </a:lnTo>
                  <a:lnTo>
                    <a:pt x="58" y="450"/>
                  </a:lnTo>
                  <a:lnTo>
                    <a:pt x="65" y="594"/>
                  </a:lnTo>
                  <a:lnTo>
                    <a:pt x="77" y="882"/>
                  </a:lnTo>
                  <a:lnTo>
                    <a:pt x="87" y="1170"/>
                  </a:lnTo>
                  <a:lnTo>
                    <a:pt x="98" y="1459"/>
                  </a:lnTo>
                  <a:lnTo>
                    <a:pt x="112" y="1747"/>
                  </a:lnTo>
                  <a:lnTo>
                    <a:pt x="119" y="1891"/>
                  </a:lnTo>
                  <a:lnTo>
                    <a:pt x="128" y="2035"/>
                  </a:lnTo>
                  <a:lnTo>
                    <a:pt x="138" y="2179"/>
                  </a:lnTo>
                  <a:lnTo>
                    <a:pt x="149" y="2323"/>
                  </a:lnTo>
                  <a:lnTo>
                    <a:pt x="149" y="2327"/>
                  </a:lnTo>
                  <a:lnTo>
                    <a:pt x="148" y="2331"/>
                  </a:lnTo>
                  <a:lnTo>
                    <a:pt x="146" y="2334"/>
                  </a:lnTo>
                  <a:lnTo>
                    <a:pt x="144" y="2336"/>
                  </a:lnTo>
                  <a:lnTo>
                    <a:pt x="142" y="2339"/>
                  </a:lnTo>
                  <a:lnTo>
                    <a:pt x="139" y="2340"/>
                  </a:lnTo>
                  <a:lnTo>
                    <a:pt x="135" y="2341"/>
                  </a:lnTo>
                  <a:lnTo>
                    <a:pt x="131" y="2342"/>
                  </a:lnTo>
                  <a:lnTo>
                    <a:pt x="128" y="2341"/>
                  </a:lnTo>
                  <a:lnTo>
                    <a:pt x="125" y="2340"/>
                  </a:lnTo>
                  <a:lnTo>
                    <a:pt x="122" y="2339"/>
                  </a:lnTo>
                  <a:lnTo>
                    <a:pt x="119" y="2337"/>
                  </a:lnTo>
                  <a:lnTo>
                    <a:pt x="117" y="2334"/>
                  </a:lnTo>
                  <a:lnTo>
                    <a:pt x="116" y="2331"/>
                  </a:lnTo>
                  <a:lnTo>
                    <a:pt x="115" y="2328"/>
                  </a:lnTo>
                  <a:lnTo>
                    <a:pt x="115" y="2324"/>
                  </a:lnTo>
                  <a:lnTo>
                    <a:pt x="103" y="2180"/>
                  </a:lnTo>
                  <a:lnTo>
                    <a:pt x="93" y="2036"/>
                  </a:lnTo>
                  <a:lnTo>
                    <a:pt x="85" y="1892"/>
                  </a:lnTo>
                  <a:lnTo>
                    <a:pt x="77" y="1748"/>
                  </a:lnTo>
                  <a:lnTo>
                    <a:pt x="64" y="1460"/>
                  </a:lnTo>
                  <a:lnTo>
                    <a:pt x="53" y="1170"/>
                  </a:lnTo>
                  <a:lnTo>
                    <a:pt x="43" y="882"/>
                  </a:lnTo>
                  <a:lnTo>
                    <a:pt x="31" y="594"/>
                  </a:lnTo>
                  <a:lnTo>
                    <a:pt x="25" y="450"/>
                  </a:lnTo>
                  <a:lnTo>
                    <a:pt x="18" y="306"/>
                  </a:lnTo>
                  <a:lnTo>
                    <a:pt x="10" y="16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4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8" name="Freeform 41"/>
            <p:cNvSpPr>
              <a:spLocks/>
            </p:cNvSpPr>
            <p:nvPr/>
          </p:nvSpPr>
          <p:spPr bwMode="auto">
            <a:xfrm>
              <a:off x="2664" y="2547"/>
              <a:ext cx="10" cy="163"/>
            </a:xfrm>
            <a:custGeom>
              <a:avLst/>
              <a:gdLst>
                <a:gd name="T0" fmla="*/ 0 w 154"/>
                <a:gd name="T1" fmla="*/ 0 h 2448"/>
                <a:gd name="T2" fmla="*/ 0 w 154"/>
                <a:gd name="T3" fmla="*/ 0 h 2448"/>
                <a:gd name="T4" fmla="*/ 0 w 154"/>
                <a:gd name="T5" fmla="*/ 0 h 2448"/>
                <a:gd name="T6" fmla="*/ 0 w 154"/>
                <a:gd name="T7" fmla="*/ 0 h 2448"/>
                <a:gd name="T8" fmla="*/ 0 w 154"/>
                <a:gd name="T9" fmla="*/ 0 h 2448"/>
                <a:gd name="T10" fmla="*/ 0 w 154"/>
                <a:gd name="T11" fmla="*/ 0 h 2448"/>
                <a:gd name="T12" fmla="*/ 0 w 154"/>
                <a:gd name="T13" fmla="*/ 0 h 2448"/>
                <a:gd name="T14" fmla="*/ 0 w 154"/>
                <a:gd name="T15" fmla="*/ 0 h 2448"/>
                <a:gd name="T16" fmla="*/ 0 w 154"/>
                <a:gd name="T17" fmla="*/ 0 h 2448"/>
                <a:gd name="T18" fmla="*/ 0 w 154"/>
                <a:gd name="T19" fmla="*/ 0 h 2448"/>
                <a:gd name="T20" fmla="*/ 0 w 154"/>
                <a:gd name="T21" fmla="*/ 0 h 2448"/>
                <a:gd name="T22" fmla="*/ 0 w 154"/>
                <a:gd name="T23" fmla="*/ 0 h 2448"/>
                <a:gd name="T24" fmla="*/ 0 w 154"/>
                <a:gd name="T25" fmla="*/ 0 h 2448"/>
                <a:gd name="T26" fmla="*/ 0 w 154"/>
                <a:gd name="T27" fmla="*/ 0 h 2448"/>
                <a:gd name="T28" fmla="*/ 0 w 154"/>
                <a:gd name="T29" fmla="*/ 0 h 2448"/>
                <a:gd name="T30" fmla="*/ 0 w 154"/>
                <a:gd name="T31" fmla="*/ 0 h 2448"/>
                <a:gd name="T32" fmla="*/ 0 w 154"/>
                <a:gd name="T33" fmla="*/ 0 h 2448"/>
                <a:gd name="T34" fmla="*/ 0 w 154"/>
                <a:gd name="T35" fmla="*/ 0 h 2448"/>
                <a:gd name="T36" fmla="*/ 0 w 154"/>
                <a:gd name="T37" fmla="*/ 0 h 2448"/>
                <a:gd name="T38" fmla="*/ 0 w 154"/>
                <a:gd name="T39" fmla="*/ 0 h 2448"/>
                <a:gd name="T40" fmla="*/ 0 w 154"/>
                <a:gd name="T41" fmla="*/ 0 h 2448"/>
                <a:gd name="T42" fmla="*/ 0 w 154"/>
                <a:gd name="T43" fmla="*/ 0 h 2448"/>
                <a:gd name="T44" fmla="*/ 0 w 154"/>
                <a:gd name="T45" fmla="*/ 0 h 2448"/>
                <a:gd name="T46" fmla="*/ 0 w 154"/>
                <a:gd name="T47" fmla="*/ 0 h 2448"/>
                <a:gd name="T48" fmla="*/ 0 w 154"/>
                <a:gd name="T49" fmla="*/ 0 h 2448"/>
                <a:gd name="T50" fmla="*/ 0 w 154"/>
                <a:gd name="T51" fmla="*/ 0 h 2448"/>
                <a:gd name="T52" fmla="*/ 0 w 154"/>
                <a:gd name="T53" fmla="*/ 0 h 2448"/>
                <a:gd name="T54" fmla="*/ 0 w 154"/>
                <a:gd name="T55" fmla="*/ 0 h 2448"/>
                <a:gd name="T56" fmla="*/ 0 w 154"/>
                <a:gd name="T57" fmla="*/ 0 h 2448"/>
                <a:gd name="T58" fmla="*/ 0 w 154"/>
                <a:gd name="T59" fmla="*/ 0 h 2448"/>
                <a:gd name="T60" fmla="*/ 0 w 154"/>
                <a:gd name="T61" fmla="*/ 0 h 2448"/>
                <a:gd name="T62" fmla="*/ 0 w 154"/>
                <a:gd name="T63" fmla="*/ 0 h 2448"/>
                <a:gd name="T64" fmla="*/ 0 w 154"/>
                <a:gd name="T65" fmla="*/ 0 h 2448"/>
                <a:gd name="T66" fmla="*/ 0 w 154"/>
                <a:gd name="T67" fmla="*/ 0 h 2448"/>
                <a:gd name="T68" fmla="*/ 0 w 154"/>
                <a:gd name="T69" fmla="*/ 0 h 2448"/>
                <a:gd name="T70" fmla="*/ 0 w 154"/>
                <a:gd name="T71" fmla="*/ 0 h 24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4"/>
                <a:gd name="T109" fmla="*/ 0 h 2448"/>
                <a:gd name="T110" fmla="*/ 154 w 154"/>
                <a:gd name="T111" fmla="*/ 2448 h 24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4" h="2448">
                  <a:moveTo>
                    <a:pt x="48" y="19"/>
                  </a:moveTo>
                  <a:lnTo>
                    <a:pt x="44" y="94"/>
                  </a:lnTo>
                  <a:lnTo>
                    <a:pt x="40" y="170"/>
                  </a:lnTo>
                  <a:lnTo>
                    <a:pt x="38" y="245"/>
                  </a:lnTo>
                  <a:lnTo>
                    <a:pt x="36" y="322"/>
                  </a:lnTo>
                  <a:lnTo>
                    <a:pt x="34" y="397"/>
                  </a:lnTo>
                  <a:lnTo>
                    <a:pt x="34" y="472"/>
                  </a:lnTo>
                  <a:lnTo>
                    <a:pt x="34" y="548"/>
                  </a:lnTo>
                  <a:lnTo>
                    <a:pt x="35" y="623"/>
                  </a:lnTo>
                  <a:lnTo>
                    <a:pt x="36" y="699"/>
                  </a:lnTo>
                  <a:lnTo>
                    <a:pt x="38" y="774"/>
                  </a:lnTo>
                  <a:lnTo>
                    <a:pt x="40" y="850"/>
                  </a:lnTo>
                  <a:lnTo>
                    <a:pt x="43" y="925"/>
                  </a:lnTo>
                  <a:lnTo>
                    <a:pt x="51" y="1076"/>
                  </a:lnTo>
                  <a:lnTo>
                    <a:pt x="59" y="1227"/>
                  </a:lnTo>
                  <a:lnTo>
                    <a:pt x="69" y="1378"/>
                  </a:lnTo>
                  <a:lnTo>
                    <a:pt x="79" y="1527"/>
                  </a:lnTo>
                  <a:lnTo>
                    <a:pt x="92" y="1678"/>
                  </a:lnTo>
                  <a:lnTo>
                    <a:pt x="104" y="1829"/>
                  </a:lnTo>
                  <a:lnTo>
                    <a:pt x="129" y="2130"/>
                  </a:lnTo>
                  <a:lnTo>
                    <a:pt x="154" y="2430"/>
                  </a:lnTo>
                  <a:lnTo>
                    <a:pt x="154" y="2434"/>
                  </a:lnTo>
                  <a:lnTo>
                    <a:pt x="153" y="2437"/>
                  </a:lnTo>
                  <a:lnTo>
                    <a:pt x="152" y="2440"/>
                  </a:lnTo>
                  <a:lnTo>
                    <a:pt x="150" y="2443"/>
                  </a:lnTo>
                  <a:lnTo>
                    <a:pt x="147" y="2445"/>
                  </a:lnTo>
                  <a:lnTo>
                    <a:pt x="143" y="2447"/>
                  </a:lnTo>
                  <a:lnTo>
                    <a:pt x="140" y="2448"/>
                  </a:lnTo>
                  <a:lnTo>
                    <a:pt x="137" y="2448"/>
                  </a:lnTo>
                  <a:lnTo>
                    <a:pt x="133" y="2448"/>
                  </a:lnTo>
                  <a:lnTo>
                    <a:pt x="130" y="2447"/>
                  </a:lnTo>
                  <a:lnTo>
                    <a:pt x="127" y="2445"/>
                  </a:lnTo>
                  <a:lnTo>
                    <a:pt x="125" y="2443"/>
                  </a:lnTo>
                  <a:lnTo>
                    <a:pt x="123" y="2440"/>
                  </a:lnTo>
                  <a:lnTo>
                    <a:pt x="121" y="2437"/>
                  </a:lnTo>
                  <a:lnTo>
                    <a:pt x="120" y="2434"/>
                  </a:lnTo>
                  <a:lnTo>
                    <a:pt x="120" y="2430"/>
                  </a:lnTo>
                  <a:lnTo>
                    <a:pt x="94" y="2130"/>
                  </a:lnTo>
                  <a:lnTo>
                    <a:pt x="69" y="1829"/>
                  </a:lnTo>
                  <a:lnTo>
                    <a:pt x="56" y="1678"/>
                  </a:lnTo>
                  <a:lnTo>
                    <a:pt x="44" y="1527"/>
                  </a:lnTo>
                  <a:lnTo>
                    <a:pt x="34" y="1376"/>
                  </a:lnTo>
                  <a:lnTo>
                    <a:pt x="24" y="1226"/>
                  </a:lnTo>
                  <a:lnTo>
                    <a:pt x="15" y="1075"/>
                  </a:lnTo>
                  <a:lnTo>
                    <a:pt x="8" y="924"/>
                  </a:lnTo>
                  <a:lnTo>
                    <a:pt x="6" y="849"/>
                  </a:lnTo>
                  <a:lnTo>
                    <a:pt x="3" y="772"/>
                  </a:lnTo>
                  <a:lnTo>
                    <a:pt x="2" y="697"/>
                  </a:lnTo>
                  <a:lnTo>
                    <a:pt x="1" y="621"/>
                  </a:lnTo>
                  <a:lnTo>
                    <a:pt x="0" y="546"/>
                  </a:lnTo>
                  <a:lnTo>
                    <a:pt x="0" y="470"/>
                  </a:lnTo>
                  <a:lnTo>
                    <a:pt x="0" y="395"/>
                  </a:lnTo>
                  <a:lnTo>
                    <a:pt x="2" y="319"/>
                  </a:lnTo>
                  <a:lnTo>
                    <a:pt x="4" y="243"/>
                  </a:lnTo>
                  <a:lnTo>
                    <a:pt x="6" y="168"/>
                  </a:lnTo>
                  <a:lnTo>
                    <a:pt x="9" y="91"/>
                  </a:lnTo>
                  <a:lnTo>
                    <a:pt x="13" y="16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4" y="6"/>
                  </a:lnTo>
                  <a:lnTo>
                    <a:pt x="46" y="9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89" name="Freeform 42"/>
            <p:cNvSpPr>
              <a:spLocks/>
            </p:cNvSpPr>
            <p:nvPr/>
          </p:nvSpPr>
          <p:spPr bwMode="auto">
            <a:xfrm>
              <a:off x="2688" y="2552"/>
              <a:ext cx="15" cy="151"/>
            </a:xfrm>
            <a:custGeom>
              <a:avLst/>
              <a:gdLst>
                <a:gd name="T0" fmla="*/ 0 w 221"/>
                <a:gd name="T1" fmla="*/ 0 h 2275"/>
                <a:gd name="T2" fmla="*/ 0 w 221"/>
                <a:gd name="T3" fmla="*/ 0 h 2275"/>
                <a:gd name="T4" fmla="*/ 0 w 221"/>
                <a:gd name="T5" fmla="*/ 0 h 2275"/>
                <a:gd name="T6" fmla="*/ 0 w 221"/>
                <a:gd name="T7" fmla="*/ 0 h 2275"/>
                <a:gd name="T8" fmla="*/ 0 w 221"/>
                <a:gd name="T9" fmla="*/ 0 h 2275"/>
                <a:gd name="T10" fmla="*/ 0 w 221"/>
                <a:gd name="T11" fmla="*/ 0 h 2275"/>
                <a:gd name="T12" fmla="*/ 0 w 221"/>
                <a:gd name="T13" fmla="*/ 0 h 2275"/>
                <a:gd name="T14" fmla="*/ 0 w 221"/>
                <a:gd name="T15" fmla="*/ 0 h 2275"/>
                <a:gd name="T16" fmla="*/ 0 w 221"/>
                <a:gd name="T17" fmla="*/ 0 h 2275"/>
                <a:gd name="T18" fmla="*/ 0 w 221"/>
                <a:gd name="T19" fmla="*/ 0 h 2275"/>
                <a:gd name="T20" fmla="*/ 0 w 221"/>
                <a:gd name="T21" fmla="*/ 0 h 2275"/>
                <a:gd name="T22" fmla="*/ 0 w 221"/>
                <a:gd name="T23" fmla="*/ 0 h 2275"/>
                <a:gd name="T24" fmla="*/ 0 w 221"/>
                <a:gd name="T25" fmla="*/ 0 h 2275"/>
                <a:gd name="T26" fmla="*/ 0 w 221"/>
                <a:gd name="T27" fmla="*/ 0 h 2275"/>
                <a:gd name="T28" fmla="*/ 0 w 221"/>
                <a:gd name="T29" fmla="*/ 0 h 2275"/>
                <a:gd name="T30" fmla="*/ 0 w 221"/>
                <a:gd name="T31" fmla="*/ 0 h 2275"/>
                <a:gd name="T32" fmla="*/ 0 w 221"/>
                <a:gd name="T33" fmla="*/ 0 h 2275"/>
                <a:gd name="T34" fmla="*/ 0 w 221"/>
                <a:gd name="T35" fmla="*/ 0 h 2275"/>
                <a:gd name="T36" fmla="*/ 0 w 221"/>
                <a:gd name="T37" fmla="*/ 0 h 2275"/>
                <a:gd name="T38" fmla="*/ 0 w 221"/>
                <a:gd name="T39" fmla="*/ 0 h 2275"/>
                <a:gd name="T40" fmla="*/ 0 w 221"/>
                <a:gd name="T41" fmla="*/ 0 h 2275"/>
                <a:gd name="T42" fmla="*/ 0 w 221"/>
                <a:gd name="T43" fmla="*/ 0 h 2275"/>
                <a:gd name="T44" fmla="*/ 0 w 221"/>
                <a:gd name="T45" fmla="*/ 0 h 2275"/>
                <a:gd name="T46" fmla="*/ 0 w 221"/>
                <a:gd name="T47" fmla="*/ 0 h 2275"/>
                <a:gd name="T48" fmla="*/ 0 w 221"/>
                <a:gd name="T49" fmla="*/ 0 h 2275"/>
                <a:gd name="T50" fmla="*/ 0 w 221"/>
                <a:gd name="T51" fmla="*/ 0 h 2275"/>
                <a:gd name="T52" fmla="*/ 0 w 221"/>
                <a:gd name="T53" fmla="*/ 0 h 2275"/>
                <a:gd name="T54" fmla="*/ 0 w 221"/>
                <a:gd name="T55" fmla="*/ 0 h 2275"/>
                <a:gd name="T56" fmla="*/ 0 w 221"/>
                <a:gd name="T57" fmla="*/ 0 h 2275"/>
                <a:gd name="T58" fmla="*/ 0 w 221"/>
                <a:gd name="T59" fmla="*/ 0 h 2275"/>
                <a:gd name="T60" fmla="*/ 0 w 221"/>
                <a:gd name="T61" fmla="*/ 0 h 2275"/>
                <a:gd name="T62" fmla="*/ 0 w 221"/>
                <a:gd name="T63" fmla="*/ 0 h 2275"/>
                <a:gd name="T64" fmla="*/ 0 w 221"/>
                <a:gd name="T65" fmla="*/ 0 h 2275"/>
                <a:gd name="T66" fmla="*/ 0 w 221"/>
                <a:gd name="T67" fmla="*/ 0 h 2275"/>
                <a:gd name="T68" fmla="*/ 0 w 221"/>
                <a:gd name="T69" fmla="*/ 0 h 2275"/>
                <a:gd name="T70" fmla="*/ 0 w 221"/>
                <a:gd name="T71" fmla="*/ 0 h 2275"/>
                <a:gd name="T72" fmla="*/ 0 w 221"/>
                <a:gd name="T73" fmla="*/ 0 h 2275"/>
                <a:gd name="T74" fmla="*/ 0 w 221"/>
                <a:gd name="T75" fmla="*/ 0 h 2275"/>
                <a:gd name="T76" fmla="*/ 0 w 221"/>
                <a:gd name="T77" fmla="*/ 0 h 2275"/>
                <a:gd name="T78" fmla="*/ 0 w 221"/>
                <a:gd name="T79" fmla="*/ 0 h 2275"/>
                <a:gd name="T80" fmla="*/ 0 w 221"/>
                <a:gd name="T81" fmla="*/ 0 h 2275"/>
                <a:gd name="T82" fmla="*/ 0 w 221"/>
                <a:gd name="T83" fmla="*/ 0 h 2275"/>
                <a:gd name="T84" fmla="*/ 0 w 221"/>
                <a:gd name="T85" fmla="*/ 0 h 2275"/>
                <a:gd name="T86" fmla="*/ 0 w 221"/>
                <a:gd name="T87" fmla="*/ 0 h 2275"/>
                <a:gd name="T88" fmla="*/ 0 w 221"/>
                <a:gd name="T89" fmla="*/ 0 h 2275"/>
                <a:gd name="T90" fmla="*/ 0 w 221"/>
                <a:gd name="T91" fmla="*/ 0 h 2275"/>
                <a:gd name="T92" fmla="*/ 0 w 221"/>
                <a:gd name="T93" fmla="*/ 0 h 2275"/>
                <a:gd name="T94" fmla="*/ 0 w 221"/>
                <a:gd name="T95" fmla="*/ 0 h 2275"/>
                <a:gd name="T96" fmla="*/ 0 w 221"/>
                <a:gd name="T97" fmla="*/ 0 h 2275"/>
                <a:gd name="T98" fmla="*/ 0 w 221"/>
                <a:gd name="T99" fmla="*/ 0 h 2275"/>
                <a:gd name="T100" fmla="*/ 0 w 221"/>
                <a:gd name="T101" fmla="*/ 0 h 2275"/>
                <a:gd name="T102" fmla="*/ 0 w 221"/>
                <a:gd name="T103" fmla="*/ 0 h 2275"/>
                <a:gd name="T104" fmla="*/ 0 w 221"/>
                <a:gd name="T105" fmla="*/ 0 h 2275"/>
                <a:gd name="T106" fmla="*/ 0 w 221"/>
                <a:gd name="T107" fmla="*/ 0 h 2275"/>
                <a:gd name="T108" fmla="*/ 0 w 221"/>
                <a:gd name="T109" fmla="*/ 0 h 2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1"/>
                <a:gd name="T166" fmla="*/ 0 h 2275"/>
                <a:gd name="T167" fmla="*/ 221 w 221"/>
                <a:gd name="T168" fmla="*/ 2275 h 2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1" h="2275">
                  <a:moveTo>
                    <a:pt x="33" y="9"/>
                  </a:moveTo>
                  <a:lnTo>
                    <a:pt x="50" y="149"/>
                  </a:lnTo>
                  <a:lnTo>
                    <a:pt x="65" y="290"/>
                  </a:lnTo>
                  <a:lnTo>
                    <a:pt x="80" y="429"/>
                  </a:lnTo>
                  <a:lnTo>
                    <a:pt x="92" y="570"/>
                  </a:lnTo>
                  <a:lnTo>
                    <a:pt x="105" y="710"/>
                  </a:lnTo>
                  <a:lnTo>
                    <a:pt x="116" y="851"/>
                  </a:lnTo>
                  <a:lnTo>
                    <a:pt x="127" y="991"/>
                  </a:lnTo>
                  <a:lnTo>
                    <a:pt x="138" y="1132"/>
                  </a:lnTo>
                  <a:lnTo>
                    <a:pt x="157" y="1413"/>
                  </a:lnTo>
                  <a:lnTo>
                    <a:pt x="178" y="1694"/>
                  </a:lnTo>
                  <a:lnTo>
                    <a:pt x="199" y="1975"/>
                  </a:lnTo>
                  <a:lnTo>
                    <a:pt x="221" y="2256"/>
                  </a:lnTo>
                  <a:lnTo>
                    <a:pt x="220" y="2259"/>
                  </a:lnTo>
                  <a:lnTo>
                    <a:pt x="220" y="2262"/>
                  </a:lnTo>
                  <a:lnTo>
                    <a:pt x="218" y="2265"/>
                  </a:lnTo>
                  <a:lnTo>
                    <a:pt x="217" y="2268"/>
                  </a:lnTo>
                  <a:lnTo>
                    <a:pt x="214" y="2270"/>
                  </a:lnTo>
                  <a:lnTo>
                    <a:pt x="212" y="2273"/>
                  </a:lnTo>
                  <a:lnTo>
                    <a:pt x="208" y="2274"/>
                  </a:lnTo>
                  <a:lnTo>
                    <a:pt x="205" y="2275"/>
                  </a:lnTo>
                  <a:lnTo>
                    <a:pt x="202" y="2275"/>
                  </a:lnTo>
                  <a:lnTo>
                    <a:pt x="198" y="2274"/>
                  </a:lnTo>
                  <a:lnTo>
                    <a:pt x="194" y="2273"/>
                  </a:lnTo>
                  <a:lnTo>
                    <a:pt x="192" y="2270"/>
                  </a:lnTo>
                  <a:lnTo>
                    <a:pt x="190" y="2267"/>
                  </a:lnTo>
                  <a:lnTo>
                    <a:pt x="188" y="2264"/>
                  </a:lnTo>
                  <a:lnTo>
                    <a:pt x="187" y="2261"/>
                  </a:lnTo>
                  <a:lnTo>
                    <a:pt x="186" y="2258"/>
                  </a:lnTo>
                  <a:lnTo>
                    <a:pt x="165" y="1979"/>
                  </a:lnTo>
                  <a:lnTo>
                    <a:pt x="144" y="1700"/>
                  </a:lnTo>
                  <a:lnTo>
                    <a:pt x="123" y="1421"/>
                  </a:lnTo>
                  <a:lnTo>
                    <a:pt x="104" y="1141"/>
                  </a:lnTo>
                  <a:lnTo>
                    <a:pt x="82" y="862"/>
                  </a:lnTo>
                  <a:lnTo>
                    <a:pt x="58" y="583"/>
                  </a:lnTo>
                  <a:lnTo>
                    <a:pt x="46" y="444"/>
                  </a:lnTo>
                  <a:lnTo>
                    <a:pt x="32" y="304"/>
                  </a:lnTo>
                  <a:lnTo>
                    <a:pt x="18" y="165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0" name="Freeform 43"/>
            <p:cNvSpPr>
              <a:spLocks/>
            </p:cNvSpPr>
            <p:nvPr/>
          </p:nvSpPr>
          <p:spPr bwMode="auto">
            <a:xfrm>
              <a:off x="2510" y="2243"/>
              <a:ext cx="212" cy="201"/>
            </a:xfrm>
            <a:custGeom>
              <a:avLst/>
              <a:gdLst>
                <a:gd name="T0" fmla="*/ 0 w 3175"/>
                <a:gd name="T1" fmla="*/ 0 h 3015"/>
                <a:gd name="T2" fmla="*/ 0 w 3175"/>
                <a:gd name="T3" fmla="*/ 0 h 3015"/>
                <a:gd name="T4" fmla="*/ 0 w 3175"/>
                <a:gd name="T5" fmla="*/ 0 h 3015"/>
                <a:gd name="T6" fmla="*/ 0 w 3175"/>
                <a:gd name="T7" fmla="*/ 0 h 3015"/>
                <a:gd name="T8" fmla="*/ 0 w 3175"/>
                <a:gd name="T9" fmla="*/ 0 h 3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5"/>
                <a:gd name="T16" fmla="*/ 0 h 3015"/>
                <a:gd name="T17" fmla="*/ 3175 w 3175"/>
                <a:gd name="T18" fmla="*/ 3015 h 3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5" h="3015">
                  <a:moveTo>
                    <a:pt x="0" y="0"/>
                  </a:moveTo>
                  <a:lnTo>
                    <a:pt x="2902" y="0"/>
                  </a:lnTo>
                  <a:lnTo>
                    <a:pt x="3175" y="3015"/>
                  </a:lnTo>
                  <a:lnTo>
                    <a:pt x="0" y="3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1" name="Freeform 44"/>
            <p:cNvSpPr>
              <a:spLocks/>
            </p:cNvSpPr>
            <p:nvPr/>
          </p:nvSpPr>
          <p:spPr bwMode="auto">
            <a:xfrm>
              <a:off x="2542" y="2383"/>
              <a:ext cx="2" cy="47"/>
            </a:xfrm>
            <a:custGeom>
              <a:avLst/>
              <a:gdLst>
                <a:gd name="T0" fmla="*/ 0 w 34"/>
                <a:gd name="T1" fmla="*/ 0 h 712"/>
                <a:gd name="T2" fmla="*/ 0 w 34"/>
                <a:gd name="T3" fmla="*/ 0 h 712"/>
                <a:gd name="T4" fmla="*/ 0 w 34"/>
                <a:gd name="T5" fmla="*/ 0 h 712"/>
                <a:gd name="T6" fmla="*/ 0 w 34"/>
                <a:gd name="T7" fmla="*/ 0 h 712"/>
                <a:gd name="T8" fmla="*/ 0 w 34"/>
                <a:gd name="T9" fmla="*/ 0 h 712"/>
                <a:gd name="T10" fmla="*/ 0 w 34"/>
                <a:gd name="T11" fmla="*/ 0 h 712"/>
                <a:gd name="T12" fmla="*/ 0 w 34"/>
                <a:gd name="T13" fmla="*/ 0 h 712"/>
                <a:gd name="T14" fmla="*/ 0 w 34"/>
                <a:gd name="T15" fmla="*/ 0 h 712"/>
                <a:gd name="T16" fmla="*/ 0 w 34"/>
                <a:gd name="T17" fmla="*/ 0 h 712"/>
                <a:gd name="T18" fmla="*/ 0 w 34"/>
                <a:gd name="T19" fmla="*/ 0 h 712"/>
                <a:gd name="T20" fmla="*/ 0 w 34"/>
                <a:gd name="T21" fmla="*/ 0 h 712"/>
                <a:gd name="T22" fmla="*/ 0 w 34"/>
                <a:gd name="T23" fmla="*/ 0 h 712"/>
                <a:gd name="T24" fmla="*/ 0 w 34"/>
                <a:gd name="T25" fmla="*/ 0 h 712"/>
                <a:gd name="T26" fmla="*/ 0 w 34"/>
                <a:gd name="T27" fmla="*/ 0 h 712"/>
                <a:gd name="T28" fmla="*/ 0 w 34"/>
                <a:gd name="T29" fmla="*/ 0 h 712"/>
                <a:gd name="T30" fmla="*/ 0 w 34"/>
                <a:gd name="T31" fmla="*/ 0 h 712"/>
                <a:gd name="T32" fmla="*/ 0 w 34"/>
                <a:gd name="T33" fmla="*/ 0 h 712"/>
                <a:gd name="T34" fmla="*/ 0 w 34"/>
                <a:gd name="T35" fmla="*/ 0 h 712"/>
                <a:gd name="T36" fmla="*/ 0 w 34"/>
                <a:gd name="T37" fmla="*/ 0 h 712"/>
                <a:gd name="T38" fmla="*/ 0 w 34"/>
                <a:gd name="T39" fmla="*/ 0 h 712"/>
                <a:gd name="T40" fmla="*/ 0 w 34"/>
                <a:gd name="T41" fmla="*/ 0 h 712"/>
                <a:gd name="T42" fmla="*/ 0 w 34"/>
                <a:gd name="T43" fmla="*/ 0 h 712"/>
                <a:gd name="T44" fmla="*/ 0 w 34"/>
                <a:gd name="T45" fmla="*/ 0 h 712"/>
                <a:gd name="T46" fmla="*/ 0 w 34"/>
                <a:gd name="T47" fmla="*/ 0 h 712"/>
                <a:gd name="T48" fmla="*/ 0 w 34"/>
                <a:gd name="T49" fmla="*/ 0 h 712"/>
                <a:gd name="T50" fmla="*/ 0 w 34"/>
                <a:gd name="T51" fmla="*/ 0 h 712"/>
                <a:gd name="T52" fmla="*/ 0 w 34"/>
                <a:gd name="T53" fmla="*/ 0 h 712"/>
                <a:gd name="T54" fmla="*/ 0 w 34"/>
                <a:gd name="T55" fmla="*/ 0 h 712"/>
                <a:gd name="T56" fmla="*/ 0 w 34"/>
                <a:gd name="T57" fmla="*/ 0 h 712"/>
                <a:gd name="T58" fmla="*/ 0 w 34"/>
                <a:gd name="T59" fmla="*/ 0 h 712"/>
                <a:gd name="T60" fmla="*/ 0 w 34"/>
                <a:gd name="T61" fmla="*/ 0 h 712"/>
                <a:gd name="T62" fmla="*/ 0 w 34"/>
                <a:gd name="T63" fmla="*/ 0 h 712"/>
                <a:gd name="T64" fmla="*/ 0 w 34"/>
                <a:gd name="T65" fmla="*/ 0 h 712"/>
                <a:gd name="T66" fmla="*/ 0 w 34"/>
                <a:gd name="T67" fmla="*/ 0 h 712"/>
                <a:gd name="T68" fmla="*/ 0 w 34"/>
                <a:gd name="T69" fmla="*/ 0 h 712"/>
                <a:gd name="T70" fmla="*/ 0 w 34"/>
                <a:gd name="T71" fmla="*/ 0 h 712"/>
                <a:gd name="T72" fmla="*/ 0 w 34"/>
                <a:gd name="T73" fmla="*/ 0 h 712"/>
                <a:gd name="T74" fmla="*/ 0 w 34"/>
                <a:gd name="T75" fmla="*/ 0 h 712"/>
                <a:gd name="T76" fmla="*/ 0 w 34"/>
                <a:gd name="T77" fmla="*/ 0 h 712"/>
                <a:gd name="T78" fmla="*/ 0 w 34"/>
                <a:gd name="T79" fmla="*/ 0 h 712"/>
                <a:gd name="T80" fmla="*/ 0 w 34"/>
                <a:gd name="T81" fmla="*/ 0 h 712"/>
                <a:gd name="T82" fmla="*/ 0 w 34"/>
                <a:gd name="T83" fmla="*/ 0 h 712"/>
                <a:gd name="T84" fmla="*/ 0 w 34"/>
                <a:gd name="T85" fmla="*/ 0 h 712"/>
                <a:gd name="T86" fmla="*/ 0 w 34"/>
                <a:gd name="T87" fmla="*/ 0 h 712"/>
                <a:gd name="T88" fmla="*/ 0 w 34"/>
                <a:gd name="T89" fmla="*/ 0 h 712"/>
                <a:gd name="T90" fmla="*/ 0 w 34"/>
                <a:gd name="T91" fmla="*/ 0 h 712"/>
                <a:gd name="T92" fmla="*/ 0 w 34"/>
                <a:gd name="T93" fmla="*/ 0 h 712"/>
                <a:gd name="T94" fmla="*/ 0 w 34"/>
                <a:gd name="T95" fmla="*/ 0 h 712"/>
                <a:gd name="T96" fmla="*/ 0 w 34"/>
                <a:gd name="T97" fmla="*/ 0 h 7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12"/>
                <a:gd name="T149" fmla="*/ 34 w 34"/>
                <a:gd name="T150" fmla="*/ 712 h 7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12">
                  <a:moveTo>
                    <a:pt x="34" y="17"/>
                  </a:moveTo>
                  <a:lnTo>
                    <a:pt x="34" y="103"/>
                  </a:lnTo>
                  <a:lnTo>
                    <a:pt x="34" y="187"/>
                  </a:lnTo>
                  <a:lnTo>
                    <a:pt x="34" y="272"/>
                  </a:lnTo>
                  <a:lnTo>
                    <a:pt x="34" y="356"/>
                  </a:lnTo>
                  <a:lnTo>
                    <a:pt x="34" y="441"/>
                  </a:lnTo>
                  <a:lnTo>
                    <a:pt x="34" y="525"/>
                  </a:lnTo>
                  <a:lnTo>
                    <a:pt x="34" y="610"/>
                  </a:lnTo>
                  <a:lnTo>
                    <a:pt x="34" y="695"/>
                  </a:lnTo>
                  <a:lnTo>
                    <a:pt x="34" y="699"/>
                  </a:lnTo>
                  <a:lnTo>
                    <a:pt x="33" y="702"/>
                  </a:lnTo>
                  <a:lnTo>
                    <a:pt x="31" y="705"/>
                  </a:lnTo>
                  <a:lnTo>
                    <a:pt x="29" y="707"/>
                  </a:lnTo>
                  <a:lnTo>
                    <a:pt x="27" y="709"/>
                  </a:lnTo>
                  <a:lnTo>
                    <a:pt x="24" y="711"/>
                  </a:lnTo>
                  <a:lnTo>
                    <a:pt x="20" y="712"/>
                  </a:lnTo>
                  <a:lnTo>
                    <a:pt x="16" y="712"/>
                  </a:lnTo>
                  <a:lnTo>
                    <a:pt x="13" y="712"/>
                  </a:lnTo>
                  <a:lnTo>
                    <a:pt x="10" y="711"/>
                  </a:lnTo>
                  <a:lnTo>
                    <a:pt x="7" y="709"/>
                  </a:lnTo>
                  <a:lnTo>
                    <a:pt x="4" y="707"/>
                  </a:lnTo>
                  <a:lnTo>
                    <a:pt x="2" y="705"/>
                  </a:lnTo>
                  <a:lnTo>
                    <a:pt x="1" y="702"/>
                  </a:lnTo>
                  <a:lnTo>
                    <a:pt x="0" y="699"/>
                  </a:lnTo>
                  <a:lnTo>
                    <a:pt x="0" y="695"/>
                  </a:lnTo>
                  <a:lnTo>
                    <a:pt x="0" y="610"/>
                  </a:lnTo>
                  <a:lnTo>
                    <a:pt x="0" y="525"/>
                  </a:lnTo>
                  <a:lnTo>
                    <a:pt x="0" y="441"/>
                  </a:lnTo>
                  <a:lnTo>
                    <a:pt x="0" y="356"/>
                  </a:lnTo>
                  <a:lnTo>
                    <a:pt x="0" y="272"/>
                  </a:lnTo>
                  <a:lnTo>
                    <a:pt x="0" y="187"/>
                  </a:lnTo>
                  <a:lnTo>
                    <a:pt x="0" y="103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4" y="14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2" name="Freeform 45"/>
            <p:cNvSpPr>
              <a:spLocks/>
            </p:cNvSpPr>
            <p:nvPr/>
          </p:nvSpPr>
          <p:spPr bwMode="auto">
            <a:xfrm>
              <a:off x="2560" y="2387"/>
              <a:ext cx="2" cy="48"/>
            </a:xfrm>
            <a:custGeom>
              <a:avLst/>
              <a:gdLst>
                <a:gd name="T0" fmla="*/ 0 w 34"/>
                <a:gd name="T1" fmla="*/ 0 h 706"/>
                <a:gd name="T2" fmla="*/ 0 w 34"/>
                <a:gd name="T3" fmla="*/ 0 h 706"/>
                <a:gd name="T4" fmla="*/ 0 w 34"/>
                <a:gd name="T5" fmla="*/ 0 h 706"/>
                <a:gd name="T6" fmla="*/ 0 w 34"/>
                <a:gd name="T7" fmla="*/ 0 h 706"/>
                <a:gd name="T8" fmla="*/ 0 w 34"/>
                <a:gd name="T9" fmla="*/ 0 h 706"/>
                <a:gd name="T10" fmla="*/ 0 w 34"/>
                <a:gd name="T11" fmla="*/ 0 h 706"/>
                <a:gd name="T12" fmla="*/ 0 w 34"/>
                <a:gd name="T13" fmla="*/ 0 h 706"/>
                <a:gd name="T14" fmla="*/ 0 w 34"/>
                <a:gd name="T15" fmla="*/ 0 h 706"/>
                <a:gd name="T16" fmla="*/ 0 w 34"/>
                <a:gd name="T17" fmla="*/ 0 h 706"/>
                <a:gd name="T18" fmla="*/ 0 w 34"/>
                <a:gd name="T19" fmla="*/ 0 h 706"/>
                <a:gd name="T20" fmla="*/ 0 w 34"/>
                <a:gd name="T21" fmla="*/ 0 h 706"/>
                <a:gd name="T22" fmla="*/ 0 w 34"/>
                <a:gd name="T23" fmla="*/ 0 h 706"/>
                <a:gd name="T24" fmla="*/ 0 w 34"/>
                <a:gd name="T25" fmla="*/ 0 h 706"/>
                <a:gd name="T26" fmla="*/ 0 w 34"/>
                <a:gd name="T27" fmla="*/ 0 h 706"/>
                <a:gd name="T28" fmla="*/ 0 w 34"/>
                <a:gd name="T29" fmla="*/ 0 h 706"/>
                <a:gd name="T30" fmla="*/ 0 w 34"/>
                <a:gd name="T31" fmla="*/ 0 h 706"/>
                <a:gd name="T32" fmla="*/ 0 w 34"/>
                <a:gd name="T33" fmla="*/ 0 h 706"/>
                <a:gd name="T34" fmla="*/ 0 w 34"/>
                <a:gd name="T35" fmla="*/ 0 h 706"/>
                <a:gd name="T36" fmla="*/ 0 w 34"/>
                <a:gd name="T37" fmla="*/ 0 h 706"/>
                <a:gd name="T38" fmla="*/ 0 w 34"/>
                <a:gd name="T39" fmla="*/ 0 h 706"/>
                <a:gd name="T40" fmla="*/ 0 w 34"/>
                <a:gd name="T41" fmla="*/ 0 h 706"/>
                <a:gd name="T42" fmla="*/ 0 w 34"/>
                <a:gd name="T43" fmla="*/ 0 h 706"/>
                <a:gd name="T44" fmla="*/ 0 w 34"/>
                <a:gd name="T45" fmla="*/ 0 h 706"/>
                <a:gd name="T46" fmla="*/ 0 w 34"/>
                <a:gd name="T47" fmla="*/ 0 h 706"/>
                <a:gd name="T48" fmla="*/ 0 w 34"/>
                <a:gd name="T49" fmla="*/ 0 h 706"/>
                <a:gd name="T50" fmla="*/ 0 w 34"/>
                <a:gd name="T51" fmla="*/ 0 h 706"/>
                <a:gd name="T52" fmla="*/ 0 w 34"/>
                <a:gd name="T53" fmla="*/ 0 h 706"/>
                <a:gd name="T54" fmla="*/ 0 w 34"/>
                <a:gd name="T55" fmla="*/ 0 h 706"/>
                <a:gd name="T56" fmla="*/ 0 w 34"/>
                <a:gd name="T57" fmla="*/ 0 h 706"/>
                <a:gd name="T58" fmla="*/ 0 w 34"/>
                <a:gd name="T59" fmla="*/ 0 h 706"/>
                <a:gd name="T60" fmla="*/ 0 w 34"/>
                <a:gd name="T61" fmla="*/ 0 h 706"/>
                <a:gd name="T62" fmla="*/ 0 w 34"/>
                <a:gd name="T63" fmla="*/ 0 h 706"/>
                <a:gd name="T64" fmla="*/ 0 w 34"/>
                <a:gd name="T65" fmla="*/ 0 h 706"/>
                <a:gd name="T66" fmla="*/ 0 w 34"/>
                <a:gd name="T67" fmla="*/ 0 h 706"/>
                <a:gd name="T68" fmla="*/ 0 w 34"/>
                <a:gd name="T69" fmla="*/ 0 h 706"/>
                <a:gd name="T70" fmla="*/ 0 w 34"/>
                <a:gd name="T71" fmla="*/ 0 h 706"/>
                <a:gd name="T72" fmla="*/ 0 w 34"/>
                <a:gd name="T73" fmla="*/ 0 h 706"/>
                <a:gd name="T74" fmla="*/ 0 w 34"/>
                <a:gd name="T75" fmla="*/ 0 h 706"/>
                <a:gd name="T76" fmla="*/ 0 w 34"/>
                <a:gd name="T77" fmla="*/ 0 h 706"/>
                <a:gd name="T78" fmla="*/ 0 w 34"/>
                <a:gd name="T79" fmla="*/ 0 h 706"/>
                <a:gd name="T80" fmla="*/ 0 w 34"/>
                <a:gd name="T81" fmla="*/ 0 h 706"/>
                <a:gd name="T82" fmla="*/ 0 w 34"/>
                <a:gd name="T83" fmla="*/ 0 h 706"/>
                <a:gd name="T84" fmla="*/ 0 w 34"/>
                <a:gd name="T85" fmla="*/ 0 h 706"/>
                <a:gd name="T86" fmla="*/ 0 w 34"/>
                <a:gd name="T87" fmla="*/ 0 h 706"/>
                <a:gd name="T88" fmla="*/ 0 w 34"/>
                <a:gd name="T89" fmla="*/ 0 h 706"/>
                <a:gd name="T90" fmla="*/ 0 w 34"/>
                <a:gd name="T91" fmla="*/ 0 h 706"/>
                <a:gd name="T92" fmla="*/ 0 w 34"/>
                <a:gd name="T93" fmla="*/ 0 h 706"/>
                <a:gd name="T94" fmla="*/ 0 w 34"/>
                <a:gd name="T95" fmla="*/ 0 h 706"/>
                <a:gd name="T96" fmla="*/ 0 w 34"/>
                <a:gd name="T97" fmla="*/ 0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06"/>
                <a:gd name="T149" fmla="*/ 34 w 34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06">
                  <a:moveTo>
                    <a:pt x="34" y="17"/>
                  </a:moveTo>
                  <a:lnTo>
                    <a:pt x="34" y="101"/>
                  </a:lnTo>
                  <a:lnTo>
                    <a:pt x="34" y="185"/>
                  </a:lnTo>
                  <a:lnTo>
                    <a:pt x="34" y="269"/>
                  </a:lnTo>
                  <a:lnTo>
                    <a:pt x="34" y="353"/>
                  </a:lnTo>
                  <a:lnTo>
                    <a:pt x="34" y="438"/>
                  </a:lnTo>
                  <a:lnTo>
                    <a:pt x="34" y="521"/>
                  </a:lnTo>
                  <a:lnTo>
                    <a:pt x="34" y="605"/>
                  </a:lnTo>
                  <a:lnTo>
                    <a:pt x="34" y="690"/>
                  </a:lnTo>
                  <a:lnTo>
                    <a:pt x="34" y="693"/>
                  </a:lnTo>
                  <a:lnTo>
                    <a:pt x="33" y="696"/>
                  </a:lnTo>
                  <a:lnTo>
                    <a:pt x="31" y="699"/>
                  </a:lnTo>
                  <a:lnTo>
                    <a:pt x="30" y="701"/>
                  </a:lnTo>
                  <a:lnTo>
                    <a:pt x="27" y="703"/>
                  </a:lnTo>
                  <a:lnTo>
                    <a:pt x="24" y="705"/>
                  </a:lnTo>
                  <a:lnTo>
                    <a:pt x="21" y="706"/>
                  </a:lnTo>
                  <a:lnTo>
                    <a:pt x="18" y="706"/>
                  </a:lnTo>
                  <a:lnTo>
                    <a:pt x="14" y="706"/>
                  </a:lnTo>
                  <a:lnTo>
                    <a:pt x="11" y="705"/>
                  </a:lnTo>
                  <a:lnTo>
                    <a:pt x="8" y="703"/>
                  </a:lnTo>
                  <a:lnTo>
                    <a:pt x="6" y="701"/>
                  </a:lnTo>
                  <a:lnTo>
                    <a:pt x="3" y="699"/>
                  </a:lnTo>
                  <a:lnTo>
                    <a:pt x="1" y="696"/>
                  </a:lnTo>
                  <a:lnTo>
                    <a:pt x="0" y="693"/>
                  </a:lnTo>
                  <a:lnTo>
                    <a:pt x="0" y="690"/>
                  </a:lnTo>
                  <a:lnTo>
                    <a:pt x="0" y="605"/>
                  </a:lnTo>
                  <a:lnTo>
                    <a:pt x="0" y="521"/>
                  </a:lnTo>
                  <a:lnTo>
                    <a:pt x="0" y="438"/>
                  </a:lnTo>
                  <a:lnTo>
                    <a:pt x="0" y="353"/>
                  </a:lnTo>
                  <a:lnTo>
                    <a:pt x="0" y="269"/>
                  </a:lnTo>
                  <a:lnTo>
                    <a:pt x="0" y="185"/>
                  </a:lnTo>
                  <a:lnTo>
                    <a:pt x="0" y="10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4" y="13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3" name="Freeform 46"/>
            <p:cNvSpPr>
              <a:spLocks/>
            </p:cNvSpPr>
            <p:nvPr/>
          </p:nvSpPr>
          <p:spPr bwMode="auto">
            <a:xfrm>
              <a:off x="2577" y="2384"/>
              <a:ext cx="4" cy="50"/>
            </a:xfrm>
            <a:custGeom>
              <a:avLst/>
              <a:gdLst>
                <a:gd name="T0" fmla="*/ 0 w 59"/>
                <a:gd name="T1" fmla="*/ 0 h 738"/>
                <a:gd name="T2" fmla="*/ 0 w 59"/>
                <a:gd name="T3" fmla="*/ 0 h 738"/>
                <a:gd name="T4" fmla="*/ 0 w 59"/>
                <a:gd name="T5" fmla="*/ 0 h 738"/>
                <a:gd name="T6" fmla="*/ 0 w 59"/>
                <a:gd name="T7" fmla="*/ 0 h 738"/>
                <a:gd name="T8" fmla="*/ 0 w 59"/>
                <a:gd name="T9" fmla="*/ 0 h 738"/>
                <a:gd name="T10" fmla="*/ 0 w 59"/>
                <a:gd name="T11" fmla="*/ 0 h 738"/>
                <a:gd name="T12" fmla="*/ 0 w 59"/>
                <a:gd name="T13" fmla="*/ 0 h 738"/>
                <a:gd name="T14" fmla="*/ 0 w 59"/>
                <a:gd name="T15" fmla="*/ 0 h 738"/>
                <a:gd name="T16" fmla="*/ 0 w 59"/>
                <a:gd name="T17" fmla="*/ 0 h 738"/>
                <a:gd name="T18" fmla="*/ 0 w 59"/>
                <a:gd name="T19" fmla="*/ 0 h 738"/>
                <a:gd name="T20" fmla="*/ 0 w 59"/>
                <a:gd name="T21" fmla="*/ 0 h 738"/>
                <a:gd name="T22" fmla="*/ 0 w 59"/>
                <a:gd name="T23" fmla="*/ 0 h 738"/>
                <a:gd name="T24" fmla="*/ 0 w 59"/>
                <a:gd name="T25" fmla="*/ 0 h 738"/>
                <a:gd name="T26" fmla="*/ 0 w 59"/>
                <a:gd name="T27" fmla="*/ 0 h 738"/>
                <a:gd name="T28" fmla="*/ 0 w 59"/>
                <a:gd name="T29" fmla="*/ 0 h 738"/>
                <a:gd name="T30" fmla="*/ 0 w 59"/>
                <a:gd name="T31" fmla="*/ 0 h 738"/>
                <a:gd name="T32" fmla="*/ 0 w 59"/>
                <a:gd name="T33" fmla="*/ 0 h 738"/>
                <a:gd name="T34" fmla="*/ 0 w 59"/>
                <a:gd name="T35" fmla="*/ 0 h 738"/>
                <a:gd name="T36" fmla="*/ 0 w 59"/>
                <a:gd name="T37" fmla="*/ 0 h 738"/>
                <a:gd name="T38" fmla="*/ 0 w 59"/>
                <a:gd name="T39" fmla="*/ 0 h 738"/>
                <a:gd name="T40" fmla="*/ 0 w 59"/>
                <a:gd name="T41" fmla="*/ 0 h 738"/>
                <a:gd name="T42" fmla="*/ 0 w 59"/>
                <a:gd name="T43" fmla="*/ 0 h 738"/>
                <a:gd name="T44" fmla="*/ 0 w 59"/>
                <a:gd name="T45" fmla="*/ 0 h 738"/>
                <a:gd name="T46" fmla="*/ 0 w 59"/>
                <a:gd name="T47" fmla="*/ 0 h 738"/>
                <a:gd name="T48" fmla="*/ 0 w 59"/>
                <a:gd name="T49" fmla="*/ 0 h 738"/>
                <a:gd name="T50" fmla="*/ 0 w 59"/>
                <a:gd name="T51" fmla="*/ 0 h 738"/>
                <a:gd name="T52" fmla="*/ 0 w 59"/>
                <a:gd name="T53" fmla="*/ 0 h 738"/>
                <a:gd name="T54" fmla="*/ 0 w 59"/>
                <a:gd name="T55" fmla="*/ 0 h 738"/>
                <a:gd name="T56" fmla="*/ 0 w 59"/>
                <a:gd name="T57" fmla="*/ 0 h 738"/>
                <a:gd name="T58" fmla="*/ 0 w 59"/>
                <a:gd name="T59" fmla="*/ 0 h 738"/>
                <a:gd name="T60" fmla="*/ 0 w 59"/>
                <a:gd name="T61" fmla="*/ 0 h 738"/>
                <a:gd name="T62" fmla="*/ 0 w 59"/>
                <a:gd name="T63" fmla="*/ 0 h 7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738"/>
                <a:gd name="T98" fmla="*/ 59 w 59"/>
                <a:gd name="T99" fmla="*/ 738 h 7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738">
                  <a:moveTo>
                    <a:pt x="35" y="18"/>
                  </a:moveTo>
                  <a:lnTo>
                    <a:pt x="36" y="106"/>
                  </a:lnTo>
                  <a:lnTo>
                    <a:pt x="36" y="194"/>
                  </a:lnTo>
                  <a:lnTo>
                    <a:pt x="35" y="283"/>
                  </a:lnTo>
                  <a:lnTo>
                    <a:pt x="35" y="372"/>
                  </a:lnTo>
                  <a:lnTo>
                    <a:pt x="35" y="417"/>
                  </a:lnTo>
                  <a:lnTo>
                    <a:pt x="36" y="461"/>
                  </a:lnTo>
                  <a:lnTo>
                    <a:pt x="37" y="505"/>
                  </a:lnTo>
                  <a:lnTo>
                    <a:pt x="39" y="550"/>
                  </a:lnTo>
                  <a:lnTo>
                    <a:pt x="42" y="594"/>
                  </a:lnTo>
                  <a:lnTo>
                    <a:pt x="47" y="639"/>
                  </a:lnTo>
                  <a:lnTo>
                    <a:pt x="52" y="683"/>
                  </a:lnTo>
                  <a:lnTo>
                    <a:pt x="59" y="726"/>
                  </a:lnTo>
                  <a:lnTo>
                    <a:pt x="59" y="725"/>
                  </a:lnTo>
                  <a:lnTo>
                    <a:pt x="59" y="724"/>
                  </a:lnTo>
                  <a:lnTo>
                    <a:pt x="59" y="723"/>
                  </a:lnTo>
                  <a:lnTo>
                    <a:pt x="59" y="722"/>
                  </a:lnTo>
                  <a:lnTo>
                    <a:pt x="59" y="721"/>
                  </a:lnTo>
                  <a:lnTo>
                    <a:pt x="59" y="720"/>
                  </a:lnTo>
                  <a:lnTo>
                    <a:pt x="59" y="719"/>
                  </a:lnTo>
                  <a:lnTo>
                    <a:pt x="58" y="723"/>
                  </a:lnTo>
                  <a:lnTo>
                    <a:pt x="57" y="726"/>
                  </a:lnTo>
                  <a:lnTo>
                    <a:pt x="56" y="730"/>
                  </a:lnTo>
                  <a:lnTo>
                    <a:pt x="54" y="732"/>
                  </a:lnTo>
                  <a:lnTo>
                    <a:pt x="52" y="735"/>
                  </a:lnTo>
                  <a:lnTo>
                    <a:pt x="49" y="736"/>
                  </a:lnTo>
                  <a:lnTo>
                    <a:pt x="46" y="738"/>
                  </a:lnTo>
                  <a:lnTo>
                    <a:pt x="42" y="738"/>
                  </a:lnTo>
                  <a:lnTo>
                    <a:pt x="39" y="738"/>
                  </a:lnTo>
                  <a:lnTo>
                    <a:pt x="35" y="737"/>
                  </a:lnTo>
                  <a:lnTo>
                    <a:pt x="32" y="736"/>
                  </a:lnTo>
                  <a:lnTo>
                    <a:pt x="30" y="734"/>
                  </a:lnTo>
                  <a:lnTo>
                    <a:pt x="27" y="731"/>
                  </a:lnTo>
                  <a:lnTo>
                    <a:pt x="26" y="727"/>
                  </a:lnTo>
                  <a:lnTo>
                    <a:pt x="25" y="724"/>
                  </a:lnTo>
                  <a:lnTo>
                    <a:pt x="24" y="721"/>
                  </a:lnTo>
                  <a:lnTo>
                    <a:pt x="18" y="677"/>
                  </a:lnTo>
                  <a:lnTo>
                    <a:pt x="13" y="633"/>
                  </a:lnTo>
                  <a:lnTo>
                    <a:pt x="8" y="589"/>
                  </a:lnTo>
                  <a:lnTo>
                    <a:pt x="5" y="546"/>
                  </a:lnTo>
                  <a:lnTo>
                    <a:pt x="2" y="501"/>
                  </a:lnTo>
                  <a:lnTo>
                    <a:pt x="1" y="458"/>
                  </a:lnTo>
                  <a:lnTo>
                    <a:pt x="0" y="413"/>
                  </a:lnTo>
                  <a:lnTo>
                    <a:pt x="0" y="370"/>
                  </a:lnTo>
                  <a:lnTo>
                    <a:pt x="0" y="281"/>
                  </a:lnTo>
                  <a:lnTo>
                    <a:pt x="1" y="193"/>
                  </a:lnTo>
                  <a:lnTo>
                    <a:pt x="2" y="106"/>
                  </a:lnTo>
                  <a:lnTo>
                    <a:pt x="1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35" y="14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4" name="Freeform 47"/>
            <p:cNvSpPr>
              <a:spLocks/>
            </p:cNvSpPr>
            <p:nvPr/>
          </p:nvSpPr>
          <p:spPr bwMode="auto">
            <a:xfrm>
              <a:off x="2597" y="2382"/>
              <a:ext cx="5" cy="50"/>
            </a:xfrm>
            <a:custGeom>
              <a:avLst/>
              <a:gdLst>
                <a:gd name="T0" fmla="*/ 0 w 75"/>
                <a:gd name="T1" fmla="*/ 0 h 751"/>
                <a:gd name="T2" fmla="*/ 0 w 75"/>
                <a:gd name="T3" fmla="*/ 0 h 751"/>
                <a:gd name="T4" fmla="*/ 0 w 75"/>
                <a:gd name="T5" fmla="*/ 0 h 751"/>
                <a:gd name="T6" fmla="*/ 0 w 75"/>
                <a:gd name="T7" fmla="*/ 0 h 751"/>
                <a:gd name="T8" fmla="*/ 0 w 75"/>
                <a:gd name="T9" fmla="*/ 0 h 751"/>
                <a:gd name="T10" fmla="*/ 0 w 75"/>
                <a:gd name="T11" fmla="*/ 0 h 751"/>
                <a:gd name="T12" fmla="*/ 0 w 75"/>
                <a:gd name="T13" fmla="*/ 0 h 751"/>
                <a:gd name="T14" fmla="*/ 0 w 75"/>
                <a:gd name="T15" fmla="*/ 0 h 751"/>
                <a:gd name="T16" fmla="*/ 0 w 75"/>
                <a:gd name="T17" fmla="*/ 0 h 751"/>
                <a:gd name="T18" fmla="*/ 0 w 75"/>
                <a:gd name="T19" fmla="*/ 0 h 751"/>
                <a:gd name="T20" fmla="*/ 0 w 75"/>
                <a:gd name="T21" fmla="*/ 0 h 751"/>
                <a:gd name="T22" fmla="*/ 0 w 75"/>
                <a:gd name="T23" fmla="*/ 0 h 751"/>
                <a:gd name="T24" fmla="*/ 0 w 75"/>
                <a:gd name="T25" fmla="*/ 0 h 751"/>
                <a:gd name="T26" fmla="*/ 0 w 75"/>
                <a:gd name="T27" fmla="*/ 0 h 751"/>
                <a:gd name="T28" fmla="*/ 0 w 75"/>
                <a:gd name="T29" fmla="*/ 0 h 751"/>
                <a:gd name="T30" fmla="*/ 0 w 75"/>
                <a:gd name="T31" fmla="*/ 0 h 751"/>
                <a:gd name="T32" fmla="*/ 0 w 75"/>
                <a:gd name="T33" fmla="*/ 0 h 751"/>
                <a:gd name="T34" fmla="*/ 0 w 75"/>
                <a:gd name="T35" fmla="*/ 0 h 751"/>
                <a:gd name="T36" fmla="*/ 0 w 75"/>
                <a:gd name="T37" fmla="*/ 0 h 751"/>
                <a:gd name="T38" fmla="*/ 0 w 75"/>
                <a:gd name="T39" fmla="*/ 0 h 751"/>
                <a:gd name="T40" fmla="*/ 0 w 75"/>
                <a:gd name="T41" fmla="*/ 0 h 751"/>
                <a:gd name="T42" fmla="*/ 0 w 75"/>
                <a:gd name="T43" fmla="*/ 0 h 751"/>
                <a:gd name="T44" fmla="*/ 0 w 75"/>
                <a:gd name="T45" fmla="*/ 0 h 751"/>
                <a:gd name="T46" fmla="*/ 0 w 75"/>
                <a:gd name="T47" fmla="*/ 0 h 751"/>
                <a:gd name="T48" fmla="*/ 0 w 75"/>
                <a:gd name="T49" fmla="*/ 0 h 751"/>
                <a:gd name="T50" fmla="*/ 0 w 75"/>
                <a:gd name="T51" fmla="*/ 0 h 751"/>
                <a:gd name="T52" fmla="*/ 0 w 75"/>
                <a:gd name="T53" fmla="*/ 0 h 751"/>
                <a:gd name="T54" fmla="*/ 0 w 75"/>
                <a:gd name="T55" fmla="*/ 0 h 751"/>
                <a:gd name="T56" fmla="*/ 0 w 75"/>
                <a:gd name="T57" fmla="*/ 0 h 751"/>
                <a:gd name="T58" fmla="*/ 0 w 75"/>
                <a:gd name="T59" fmla="*/ 0 h 751"/>
                <a:gd name="T60" fmla="*/ 0 w 75"/>
                <a:gd name="T61" fmla="*/ 0 h 751"/>
                <a:gd name="T62" fmla="*/ 0 w 75"/>
                <a:gd name="T63" fmla="*/ 0 h 751"/>
                <a:gd name="T64" fmla="*/ 0 w 75"/>
                <a:gd name="T65" fmla="*/ 0 h 751"/>
                <a:gd name="T66" fmla="*/ 0 w 75"/>
                <a:gd name="T67" fmla="*/ 0 h 751"/>
                <a:gd name="T68" fmla="*/ 0 w 75"/>
                <a:gd name="T69" fmla="*/ 0 h 751"/>
                <a:gd name="T70" fmla="*/ 0 w 75"/>
                <a:gd name="T71" fmla="*/ 0 h 751"/>
                <a:gd name="T72" fmla="*/ 0 w 75"/>
                <a:gd name="T73" fmla="*/ 0 h 751"/>
                <a:gd name="T74" fmla="*/ 0 w 75"/>
                <a:gd name="T75" fmla="*/ 0 h 751"/>
                <a:gd name="T76" fmla="*/ 0 w 75"/>
                <a:gd name="T77" fmla="*/ 0 h 751"/>
                <a:gd name="T78" fmla="*/ 0 w 75"/>
                <a:gd name="T79" fmla="*/ 0 h 751"/>
                <a:gd name="T80" fmla="*/ 0 w 75"/>
                <a:gd name="T81" fmla="*/ 0 h 751"/>
                <a:gd name="T82" fmla="*/ 0 w 75"/>
                <a:gd name="T83" fmla="*/ 0 h 751"/>
                <a:gd name="T84" fmla="*/ 0 w 75"/>
                <a:gd name="T85" fmla="*/ 0 h 751"/>
                <a:gd name="T86" fmla="*/ 0 w 75"/>
                <a:gd name="T87" fmla="*/ 0 h 751"/>
                <a:gd name="T88" fmla="*/ 0 w 75"/>
                <a:gd name="T89" fmla="*/ 0 h 751"/>
                <a:gd name="T90" fmla="*/ 0 w 75"/>
                <a:gd name="T91" fmla="*/ 0 h 751"/>
                <a:gd name="T92" fmla="*/ 0 w 75"/>
                <a:gd name="T93" fmla="*/ 0 h 751"/>
                <a:gd name="T94" fmla="*/ 0 w 75"/>
                <a:gd name="T95" fmla="*/ 0 h 751"/>
                <a:gd name="T96" fmla="*/ 0 w 75"/>
                <a:gd name="T97" fmla="*/ 0 h 751"/>
                <a:gd name="T98" fmla="*/ 0 w 75"/>
                <a:gd name="T99" fmla="*/ 0 h 751"/>
                <a:gd name="T100" fmla="*/ 0 w 75"/>
                <a:gd name="T101" fmla="*/ 0 h 751"/>
                <a:gd name="T102" fmla="*/ 0 w 75"/>
                <a:gd name="T103" fmla="*/ 0 h 751"/>
                <a:gd name="T104" fmla="*/ 0 w 75"/>
                <a:gd name="T105" fmla="*/ 0 h 751"/>
                <a:gd name="T106" fmla="*/ 0 w 75"/>
                <a:gd name="T107" fmla="*/ 0 h 751"/>
                <a:gd name="T108" fmla="*/ 0 w 75"/>
                <a:gd name="T109" fmla="*/ 0 h 751"/>
                <a:gd name="T110" fmla="*/ 0 w 75"/>
                <a:gd name="T111" fmla="*/ 0 h 751"/>
                <a:gd name="T112" fmla="*/ 0 w 75"/>
                <a:gd name="T113" fmla="*/ 0 h 7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"/>
                <a:gd name="T172" fmla="*/ 0 h 751"/>
                <a:gd name="T173" fmla="*/ 75 w 75"/>
                <a:gd name="T174" fmla="*/ 751 h 7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" h="751">
                  <a:moveTo>
                    <a:pt x="35" y="18"/>
                  </a:moveTo>
                  <a:lnTo>
                    <a:pt x="36" y="63"/>
                  </a:lnTo>
                  <a:lnTo>
                    <a:pt x="39" y="108"/>
                  </a:lnTo>
                  <a:lnTo>
                    <a:pt x="42" y="153"/>
                  </a:lnTo>
                  <a:lnTo>
                    <a:pt x="45" y="197"/>
                  </a:lnTo>
                  <a:lnTo>
                    <a:pt x="53" y="287"/>
                  </a:lnTo>
                  <a:lnTo>
                    <a:pt x="61" y="377"/>
                  </a:lnTo>
                  <a:lnTo>
                    <a:pt x="66" y="423"/>
                  </a:lnTo>
                  <a:lnTo>
                    <a:pt x="69" y="467"/>
                  </a:lnTo>
                  <a:lnTo>
                    <a:pt x="72" y="513"/>
                  </a:lnTo>
                  <a:lnTo>
                    <a:pt x="74" y="557"/>
                  </a:lnTo>
                  <a:lnTo>
                    <a:pt x="75" y="602"/>
                  </a:lnTo>
                  <a:lnTo>
                    <a:pt x="74" y="647"/>
                  </a:lnTo>
                  <a:lnTo>
                    <a:pt x="73" y="692"/>
                  </a:lnTo>
                  <a:lnTo>
                    <a:pt x="71" y="737"/>
                  </a:lnTo>
                  <a:lnTo>
                    <a:pt x="70" y="741"/>
                  </a:lnTo>
                  <a:lnTo>
                    <a:pt x="68" y="744"/>
                  </a:lnTo>
                  <a:lnTo>
                    <a:pt x="66" y="746"/>
                  </a:lnTo>
                  <a:lnTo>
                    <a:pt x="63" y="749"/>
                  </a:lnTo>
                  <a:lnTo>
                    <a:pt x="60" y="750"/>
                  </a:lnTo>
                  <a:lnTo>
                    <a:pt x="57" y="751"/>
                  </a:lnTo>
                  <a:lnTo>
                    <a:pt x="54" y="751"/>
                  </a:lnTo>
                  <a:lnTo>
                    <a:pt x="50" y="751"/>
                  </a:lnTo>
                  <a:lnTo>
                    <a:pt x="47" y="750"/>
                  </a:lnTo>
                  <a:lnTo>
                    <a:pt x="45" y="749"/>
                  </a:lnTo>
                  <a:lnTo>
                    <a:pt x="42" y="747"/>
                  </a:lnTo>
                  <a:lnTo>
                    <a:pt x="40" y="745"/>
                  </a:lnTo>
                  <a:lnTo>
                    <a:pt x="39" y="742"/>
                  </a:lnTo>
                  <a:lnTo>
                    <a:pt x="38" y="739"/>
                  </a:lnTo>
                  <a:lnTo>
                    <a:pt x="37" y="735"/>
                  </a:lnTo>
                  <a:lnTo>
                    <a:pt x="38" y="732"/>
                  </a:lnTo>
                  <a:lnTo>
                    <a:pt x="39" y="686"/>
                  </a:lnTo>
                  <a:lnTo>
                    <a:pt x="40" y="642"/>
                  </a:lnTo>
                  <a:lnTo>
                    <a:pt x="40" y="597"/>
                  </a:lnTo>
                  <a:lnTo>
                    <a:pt x="38" y="553"/>
                  </a:lnTo>
                  <a:lnTo>
                    <a:pt x="34" y="463"/>
                  </a:lnTo>
                  <a:lnTo>
                    <a:pt x="26" y="374"/>
                  </a:lnTo>
                  <a:lnTo>
                    <a:pt x="19" y="285"/>
                  </a:lnTo>
                  <a:lnTo>
                    <a:pt x="12" y="196"/>
                  </a:lnTo>
                  <a:lnTo>
                    <a:pt x="5" y="107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5" name="Freeform 48"/>
            <p:cNvSpPr>
              <a:spLocks/>
            </p:cNvSpPr>
            <p:nvPr/>
          </p:nvSpPr>
          <p:spPr bwMode="auto">
            <a:xfrm>
              <a:off x="2629" y="2276"/>
              <a:ext cx="10" cy="157"/>
            </a:xfrm>
            <a:custGeom>
              <a:avLst/>
              <a:gdLst>
                <a:gd name="T0" fmla="*/ 0 w 149"/>
                <a:gd name="T1" fmla="*/ 0 h 2342"/>
                <a:gd name="T2" fmla="*/ 0 w 149"/>
                <a:gd name="T3" fmla="*/ 0 h 2342"/>
                <a:gd name="T4" fmla="*/ 0 w 149"/>
                <a:gd name="T5" fmla="*/ 0 h 2342"/>
                <a:gd name="T6" fmla="*/ 0 w 149"/>
                <a:gd name="T7" fmla="*/ 0 h 2342"/>
                <a:gd name="T8" fmla="*/ 0 w 149"/>
                <a:gd name="T9" fmla="*/ 0 h 2342"/>
                <a:gd name="T10" fmla="*/ 0 w 149"/>
                <a:gd name="T11" fmla="*/ 0 h 2342"/>
                <a:gd name="T12" fmla="*/ 0 w 149"/>
                <a:gd name="T13" fmla="*/ 0 h 2342"/>
                <a:gd name="T14" fmla="*/ 0 w 149"/>
                <a:gd name="T15" fmla="*/ 0 h 2342"/>
                <a:gd name="T16" fmla="*/ 0 w 149"/>
                <a:gd name="T17" fmla="*/ 0 h 2342"/>
                <a:gd name="T18" fmla="*/ 0 w 149"/>
                <a:gd name="T19" fmla="*/ 0 h 2342"/>
                <a:gd name="T20" fmla="*/ 0 w 149"/>
                <a:gd name="T21" fmla="*/ 0 h 2342"/>
                <a:gd name="T22" fmla="*/ 0 w 149"/>
                <a:gd name="T23" fmla="*/ 0 h 2342"/>
                <a:gd name="T24" fmla="*/ 0 w 149"/>
                <a:gd name="T25" fmla="*/ 0 h 2342"/>
                <a:gd name="T26" fmla="*/ 0 w 149"/>
                <a:gd name="T27" fmla="*/ 0 h 2342"/>
                <a:gd name="T28" fmla="*/ 0 w 149"/>
                <a:gd name="T29" fmla="*/ 0 h 2342"/>
                <a:gd name="T30" fmla="*/ 0 w 149"/>
                <a:gd name="T31" fmla="*/ 0 h 2342"/>
                <a:gd name="T32" fmla="*/ 0 w 149"/>
                <a:gd name="T33" fmla="*/ 0 h 2342"/>
                <a:gd name="T34" fmla="*/ 0 w 149"/>
                <a:gd name="T35" fmla="*/ 0 h 2342"/>
                <a:gd name="T36" fmla="*/ 0 w 149"/>
                <a:gd name="T37" fmla="*/ 0 h 2342"/>
                <a:gd name="T38" fmla="*/ 0 w 149"/>
                <a:gd name="T39" fmla="*/ 0 h 2342"/>
                <a:gd name="T40" fmla="*/ 0 w 149"/>
                <a:gd name="T41" fmla="*/ 0 h 2342"/>
                <a:gd name="T42" fmla="*/ 0 w 149"/>
                <a:gd name="T43" fmla="*/ 0 h 2342"/>
                <a:gd name="T44" fmla="*/ 0 w 149"/>
                <a:gd name="T45" fmla="*/ 0 h 2342"/>
                <a:gd name="T46" fmla="*/ 0 w 149"/>
                <a:gd name="T47" fmla="*/ 0 h 2342"/>
                <a:gd name="T48" fmla="*/ 0 w 149"/>
                <a:gd name="T49" fmla="*/ 0 h 2342"/>
                <a:gd name="T50" fmla="*/ 0 w 149"/>
                <a:gd name="T51" fmla="*/ 0 h 2342"/>
                <a:gd name="T52" fmla="*/ 0 w 149"/>
                <a:gd name="T53" fmla="*/ 0 h 2342"/>
                <a:gd name="T54" fmla="*/ 0 w 149"/>
                <a:gd name="T55" fmla="*/ 0 h 2342"/>
                <a:gd name="T56" fmla="*/ 0 w 149"/>
                <a:gd name="T57" fmla="*/ 0 h 2342"/>
                <a:gd name="T58" fmla="*/ 0 w 149"/>
                <a:gd name="T59" fmla="*/ 0 h 2342"/>
                <a:gd name="T60" fmla="*/ 0 w 149"/>
                <a:gd name="T61" fmla="*/ 0 h 2342"/>
                <a:gd name="T62" fmla="*/ 0 w 149"/>
                <a:gd name="T63" fmla="*/ 0 h 2342"/>
                <a:gd name="T64" fmla="*/ 0 w 149"/>
                <a:gd name="T65" fmla="*/ 0 h 2342"/>
                <a:gd name="T66" fmla="*/ 0 w 149"/>
                <a:gd name="T67" fmla="*/ 0 h 2342"/>
                <a:gd name="T68" fmla="*/ 0 w 149"/>
                <a:gd name="T69" fmla="*/ 0 h 2342"/>
                <a:gd name="T70" fmla="*/ 0 w 149"/>
                <a:gd name="T71" fmla="*/ 0 h 2342"/>
                <a:gd name="T72" fmla="*/ 0 w 149"/>
                <a:gd name="T73" fmla="*/ 0 h 2342"/>
                <a:gd name="T74" fmla="*/ 0 w 149"/>
                <a:gd name="T75" fmla="*/ 0 h 2342"/>
                <a:gd name="T76" fmla="*/ 0 w 149"/>
                <a:gd name="T77" fmla="*/ 0 h 2342"/>
                <a:gd name="T78" fmla="*/ 0 w 149"/>
                <a:gd name="T79" fmla="*/ 0 h 2342"/>
                <a:gd name="T80" fmla="*/ 0 w 149"/>
                <a:gd name="T81" fmla="*/ 0 h 2342"/>
                <a:gd name="T82" fmla="*/ 0 w 149"/>
                <a:gd name="T83" fmla="*/ 0 h 2342"/>
                <a:gd name="T84" fmla="*/ 0 w 149"/>
                <a:gd name="T85" fmla="*/ 0 h 2342"/>
                <a:gd name="T86" fmla="*/ 0 w 149"/>
                <a:gd name="T87" fmla="*/ 0 h 2342"/>
                <a:gd name="T88" fmla="*/ 0 w 149"/>
                <a:gd name="T89" fmla="*/ 0 h 2342"/>
                <a:gd name="T90" fmla="*/ 0 w 149"/>
                <a:gd name="T91" fmla="*/ 0 h 2342"/>
                <a:gd name="T92" fmla="*/ 0 w 149"/>
                <a:gd name="T93" fmla="*/ 0 h 2342"/>
                <a:gd name="T94" fmla="*/ 0 w 149"/>
                <a:gd name="T95" fmla="*/ 0 h 2342"/>
                <a:gd name="T96" fmla="*/ 0 w 149"/>
                <a:gd name="T97" fmla="*/ 0 h 2342"/>
                <a:gd name="T98" fmla="*/ 0 w 149"/>
                <a:gd name="T99" fmla="*/ 0 h 2342"/>
                <a:gd name="T100" fmla="*/ 0 w 149"/>
                <a:gd name="T101" fmla="*/ 0 h 2342"/>
                <a:gd name="T102" fmla="*/ 0 w 149"/>
                <a:gd name="T103" fmla="*/ 0 h 2342"/>
                <a:gd name="T104" fmla="*/ 0 w 149"/>
                <a:gd name="T105" fmla="*/ 0 h 2342"/>
                <a:gd name="T106" fmla="*/ 0 w 149"/>
                <a:gd name="T107" fmla="*/ 0 h 2342"/>
                <a:gd name="T108" fmla="*/ 0 w 149"/>
                <a:gd name="T109" fmla="*/ 0 h 2342"/>
                <a:gd name="T110" fmla="*/ 0 w 149"/>
                <a:gd name="T111" fmla="*/ 0 h 2342"/>
                <a:gd name="T112" fmla="*/ 0 w 149"/>
                <a:gd name="T113" fmla="*/ 0 h 2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"/>
                <a:gd name="T172" fmla="*/ 0 h 2342"/>
                <a:gd name="T173" fmla="*/ 149 w 149"/>
                <a:gd name="T174" fmla="*/ 2342 h 2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" h="2342">
                  <a:moveTo>
                    <a:pt x="35" y="18"/>
                  </a:moveTo>
                  <a:lnTo>
                    <a:pt x="44" y="162"/>
                  </a:lnTo>
                  <a:lnTo>
                    <a:pt x="52" y="306"/>
                  </a:lnTo>
                  <a:lnTo>
                    <a:pt x="59" y="451"/>
                  </a:lnTo>
                  <a:lnTo>
                    <a:pt x="66" y="595"/>
                  </a:lnTo>
                  <a:lnTo>
                    <a:pt x="77" y="884"/>
                  </a:lnTo>
                  <a:lnTo>
                    <a:pt x="87" y="1172"/>
                  </a:lnTo>
                  <a:lnTo>
                    <a:pt x="99" y="1460"/>
                  </a:lnTo>
                  <a:lnTo>
                    <a:pt x="112" y="1747"/>
                  </a:lnTo>
                  <a:lnTo>
                    <a:pt x="119" y="1892"/>
                  </a:lnTo>
                  <a:lnTo>
                    <a:pt x="128" y="2035"/>
                  </a:lnTo>
                  <a:lnTo>
                    <a:pt x="138" y="2180"/>
                  </a:lnTo>
                  <a:lnTo>
                    <a:pt x="149" y="2324"/>
                  </a:lnTo>
                  <a:lnTo>
                    <a:pt x="149" y="2328"/>
                  </a:lnTo>
                  <a:lnTo>
                    <a:pt x="148" y="2331"/>
                  </a:lnTo>
                  <a:lnTo>
                    <a:pt x="146" y="2334"/>
                  </a:lnTo>
                  <a:lnTo>
                    <a:pt x="144" y="2337"/>
                  </a:lnTo>
                  <a:lnTo>
                    <a:pt x="142" y="2339"/>
                  </a:lnTo>
                  <a:lnTo>
                    <a:pt x="139" y="2341"/>
                  </a:lnTo>
                  <a:lnTo>
                    <a:pt x="136" y="2342"/>
                  </a:lnTo>
                  <a:lnTo>
                    <a:pt x="132" y="2342"/>
                  </a:lnTo>
                  <a:lnTo>
                    <a:pt x="128" y="2342"/>
                  </a:lnTo>
                  <a:lnTo>
                    <a:pt x="125" y="2341"/>
                  </a:lnTo>
                  <a:lnTo>
                    <a:pt x="122" y="2339"/>
                  </a:lnTo>
                  <a:lnTo>
                    <a:pt x="119" y="2337"/>
                  </a:lnTo>
                  <a:lnTo>
                    <a:pt x="117" y="2334"/>
                  </a:lnTo>
                  <a:lnTo>
                    <a:pt x="116" y="2332"/>
                  </a:lnTo>
                  <a:lnTo>
                    <a:pt x="115" y="2329"/>
                  </a:lnTo>
                  <a:lnTo>
                    <a:pt x="115" y="2325"/>
                  </a:lnTo>
                  <a:lnTo>
                    <a:pt x="104" y="2181"/>
                  </a:lnTo>
                  <a:lnTo>
                    <a:pt x="93" y="2037"/>
                  </a:lnTo>
                  <a:lnTo>
                    <a:pt x="85" y="1893"/>
                  </a:lnTo>
                  <a:lnTo>
                    <a:pt x="77" y="1748"/>
                  </a:lnTo>
                  <a:lnTo>
                    <a:pt x="64" y="1460"/>
                  </a:lnTo>
                  <a:lnTo>
                    <a:pt x="53" y="1172"/>
                  </a:lnTo>
                  <a:lnTo>
                    <a:pt x="43" y="884"/>
                  </a:lnTo>
                  <a:lnTo>
                    <a:pt x="31" y="595"/>
                  </a:lnTo>
                  <a:lnTo>
                    <a:pt x="25" y="451"/>
                  </a:lnTo>
                  <a:lnTo>
                    <a:pt x="18" y="306"/>
                  </a:lnTo>
                  <a:lnTo>
                    <a:pt x="10" y="16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1" y="8"/>
                  </a:lnTo>
                  <a:lnTo>
                    <a:pt x="34" y="12"/>
                  </a:lnTo>
                  <a:lnTo>
                    <a:pt x="35" y="15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6" name="Freeform 49"/>
            <p:cNvSpPr>
              <a:spLocks/>
            </p:cNvSpPr>
            <p:nvPr/>
          </p:nvSpPr>
          <p:spPr bwMode="auto">
            <a:xfrm>
              <a:off x="2652" y="2265"/>
              <a:ext cx="10" cy="163"/>
            </a:xfrm>
            <a:custGeom>
              <a:avLst/>
              <a:gdLst>
                <a:gd name="T0" fmla="*/ 0 w 154"/>
                <a:gd name="T1" fmla="*/ 0 h 2447"/>
                <a:gd name="T2" fmla="*/ 0 w 154"/>
                <a:gd name="T3" fmla="*/ 0 h 2447"/>
                <a:gd name="T4" fmla="*/ 0 w 154"/>
                <a:gd name="T5" fmla="*/ 0 h 2447"/>
                <a:gd name="T6" fmla="*/ 0 w 154"/>
                <a:gd name="T7" fmla="*/ 0 h 2447"/>
                <a:gd name="T8" fmla="*/ 0 w 154"/>
                <a:gd name="T9" fmla="*/ 0 h 2447"/>
                <a:gd name="T10" fmla="*/ 0 w 154"/>
                <a:gd name="T11" fmla="*/ 0 h 2447"/>
                <a:gd name="T12" fmla="*/ 0 w 154"/>
                <a:gd name="T13" fmla="*/ 0 h 2447"/>
                <a:gd name="T14" fmla="*/ 0 w 154"/>
                <a:gd name="T15" fmla="*/ 0 h 2447"/>
                <a:gd name="T16" fmla="*/ 0 w 154"/>
                <a:gd name="T17" fmla="*/ 0 h 2447"/>
                <a:gd name="T18" fmla="*/ 0 w 154"/>
                <a:gd name="T19" fmla="*/ 0 h 2447"/>
                <a:gd name="T20" fmla="*/ 0 w 154"/>
                <a:gd name="T21" fmla="*/ 0 h 2447"/>
                <a:gd name="T22" fmla="*/ 0 w 154"/>
                <a:gd name="T23" fmla="*/ 0 h 2447"/>
                <a:gd name="T24" fmla="*/ 0 w 154"/>
                <a:gd name="T25" fmla="*/ 0 h 2447"/>
                <a:gd name="T26" fmla="*/ 0 w 154"/>
                <a:gd name="T27" fmla="*/ 0 h 2447"/>
                <a:gd name="T28" fmla="*/ 0 w 154"/>
                <a:gd name="T29" fmla="*/ 0 h 2447"/>
                <a:gd name="T30" fmla="*/ 0 w 154"/>
                <a:gd name="T31" fmla="*/ 0 h 2447"/>
                <a:gd name="T32" fmla="*/ 0 w 154"/>
                <a:gd name="T33" fmla="*/ 0 h 2447"/>
                <a:gd name="T34" fmla="*/ 0 w 154"/>
                <a:gd name="T35" fmla="*/ 0 h 2447"/>
                <a:gd name="T36" fmla="*/ 0 w 154"/>
                <a:gd name="T37" fmla="*/ 0 h 2447"/>
                <a:gd name="T38" fmla="*/ 0 w 154"/>
                <a:gd name="T39" fmla="*/ 0 h 2447"/>
                <a:gd name="T40" fmla="*/ 0 w 154"/>
                <a:gd name="T41" fmla="*/ 0 h 2447"/>
                <a:gd name="T42" fmla="*/ 0 w 154"/>
                <a:gd name="T43" fmla="*/ 0 h 2447"/>
                <a:gd name="T44" fmla="*/ 0 w 154"/>
                <a:gd name="T45" fmla="*/ 0 h 2447"/>
                <a:gd name="T46" fmla="*/ 0 w 154"/>
                <a:gd name="T47" fmla="*/ 0 h 2447"/>
                <a:gd name="T48" fmla="*/ 0 w 154"/>
                <a:gd name="T49" fmla="*/ 0 h 2447"/>
                <a:gd name="T50" fmla="*/ 0 w 154"/>
                <a:gd name="T51" fmla="*/ 0 h 2447"/>
                <a:gd name="T52" fmla="*/ 0 w 154"/>
                <a:gd name="T53" fmla="*/ 0 h 2447"/>
                <a:gd name="T54" fmla="*/ 0 w 154"/>
                <a:gd name="T55" fmla="*/ 0 h 2447"/>
                <a:gd name="T56" fmla="*/ 0 w 154"/>
                <a:gd name="T57" fmla="*/ 0 h 2447"/>
                <a:gd name="T58" fmla="*/ 0 w 154"/>
                <a:gd name="T59" fmla="*/ 0 h 2447"/>
                <a:gd name="T60" fmla="*/ 0 w 154"/>
                <a:gd name="T61" fmla="*/ 0 h 2447"/>
                <a:gd name="T62" fmla="*/ 0 w 154"/>
                <a:gd name="T63" fmla="*/ 0 h 2447"/>
                <a:gd name="T64" fmla="*/ 0 w 154"/>
                <a:gd name="T65" fmla="*/ 0 h 2447"/>
                <a:gd name="T66" fmla="*/ 0 w 154"/>
                <a:gd name="T67" fmla="*/ 0 h 2447"/>
                <a:gd name="T68" fmla="*/ 0 w 154"/>
                <a:gd name="T69" fmla="*/ 0 h 2447"/>
                <a:gd name="T70" fmla="*/ 0 w 154"/>
                <a:gd name="T71" fmla="*/ 0 h 24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4"/>
                <a:gd name="T109" fmla="*/ 0 h 2447"/>
                <a:gd name="T110" fmla="*/ 154 w 154"/>
                <a:gd name="T111" fmla="*/ 2447 h 24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4" h="2447">
                  <a:moveTo>
                    <a:pt x="49" y="18"/>
                  </a:moveTo>
                  <a:lnTo>
                    <a:pt x="45" y="94"/>
                  </a:lnTo>
                  <a:lnTo>
                    <a:pt x="40" y="170"/>
                  </a:lnTo>
                  <a:lnTo>
                    <a:pt x="38" y="246"/>
                  </a:lnTo>
                  <a:lnTo>
                    <a:pt x="36" y="321"/>
                  </a:lnTo>
                  <a:lnTo>
                    <a:pt x="35" y="396"/>
                  </a:lnTo>
                  <a:lnTo>
                    <a:pt x="34" y="472"/>
                  </a:lnTo>
                  <a:lnTo>
                    <a:pt x="34" y="547"/>
                  </a:lnTo>
                  <a:lnTo>
                    <a:pt x="35" y="623"/>
                  </a:lnTo>
                  <a:lnTo>
                    <a:pt x="36" y="698"/>
                  </a:lnTo>
                  <a:lnTo>
                    <a:pt x="38" y="773"/>
                  </a:lnTo>
                  <a:lnTo>
                    <a:pt x="40" y="849"/>
                  </a:lnTo>
                  <a:lnTo>
                    <a:pt x="44" y="924"/>
                  </a:lnTo>
                  <a:lnTo>
                    <a:pt x="51" y="1075"/>
                  </a:lnTo>
                  <a:lnTo>
                    <a:pt x="59" y="1226"/>
                  </a:lnTo>
                  <a:lnTo>
                    <a:pt x="69" y="1377"/>
                  </a:lnTo>
                  <a:lnTo>
                    <a:pt x="80" y="1528"/>
                  </a:lnTo>
                  <a:lnTo>
                    <a:pt x="92" y="1677"/>
                  </a:lnTo>
                  <a:lnTo>
                    <a:pt x="104" y="1828"/>
                  </a:lnTo>
                  <a:lnTo>
                    <a:pt x="130" y="2130"/>
                  </a:lnTo>
                  <a:lnTo>
                    <a:pt x="154" y="2431"/>
                  </a:lnTo>
                  <a:lnTo>
                    <a:pt x="154" y="2434"/>
                  </a:lnTo>
                  <a:lnTo>
                    <a:pt x="153" y="2437"/>
                  </a:lnTo>
                  <a:lnTo>
                    <a:pt x="152" y="2440"/>
                  </a:lnTo>
                  <a:lnTo>
                    <a:pt x="150" y="2442"/>
                  </a:lnTo>
                  <a:lnTo>
                    <a:pt x="147" y="2444"/>
                  </a:lnTo>
                  <a:lnTo>
                    <a:pt x="144" y="2446"/>
                  </a:lnTo>
                  <a:lnTo>
                    <a:pt x="141" y="2447"/>
                  </a:lnTo>
                  <a:lnTo>
                    <a:pt x="137" y="2447"/>
                  </a:lnTo>
                  <a:lnTo>
                    <a:pt x="133" y="2447"/>
                  </a:lnTo>
                  <a:lnTo>
                    <a:pt x="130" y="2446"/>
                  </a:lnTo>
                  <a:lnTo>
                    <a:pt x="127" y="2444"/>
                  </a:lnTo>
                  <a:lnTo>
                    <a:pt x="125" y="2442"/>
                  </a:lnTo>
                  <a:lnTo>
                    <a:pt x="123" y="2440"/>
                  </a:lnTo>
                  <a:lnTo>
                    <a:pt x="121" y="2437"/>
                  </a:lnTo>
                  <a:lnTo>
                    <a:pt x="120" y="2434"/>
                  </a:lnTo>
                  <a:lnTo>
                    <a:pt x="120" y="2431"/>
                  </a:lnTo>
                  <a:lnTo>
                    <a:pt x="94" y="2129"/>
                  </a:lnTo>
                  <a:lnTo>
                    <a:pt x="69" y="1828"/>
                  </a:lnTo>
                  <a:lnTo>
                    <a:pt x="57" y="1677"/>
                  </a:lnTo>
                  <a:lnTo>
                    <a:pt x="45" y="1527"/>
                  </a:lnTo>
                  <a:lnTo>
                    <a:pt x="34" y="1376"/>
                  </a:lnTo>
                  <a:lnTo>
                    <a:pt x="24" y="1225"/>
                  </a:lnTo>
                  <a:lnTo>
                    <a:pt x="16" y="1074"/>
                  </a:lnTo>
                  <a:lnTo>
                    <a:pt x="8" y="923"/>
                  </a:lnTo>
                  <a:lnTo>
                    <a:pt x="6" y="848"/>
                  </a:lnTo>
                  <a:lnTo>
                    <a:pt x="3" y="772"/>
                  </a:lnTo>
                  <a:lnTo>
                    <a:pt x="2" y="697"/>
                  </a:lnTo>
                  <a:lnTo>
                    <a:pt x="1" y="621"/>
                  </a:lnTo>
                  <a:lnTo>
                    <a:pt x="0" y="545"/>
                  </a:lnTo>
                  <a:lnTo>
                    <a:pt x="0" y="470"/>
                  </a:lnTo>
                  <a:lnTo>
                    <a:pt x="1" y="394"/>
                  </a:lnTo>
                  <a:lnTo>
                    <a:pt x="2" y="319"/>
                  </a:lnTo>
                  <a:lnTo>
                    <a:pt x="4" y="242"/>
                  </a:lnTo>
                  <a:lnTo>
                    <a:pt x="6" y="167"/>
                  </a:lnTo>
                  <a:lnTo>
                    <a:pt x="10" y="92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3"/>
                  </a:lnTo>
                  <a:lnTo>
                    <a:pt x="45" y="6"/>
                  </a:lnTo>
                  <a:lnTo>
                    <a:pt x="47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7" name="Freeform 50"/>
            <p:cNvSpPr>
              <a:spLocks/>
            </p:cNvSpPr>
            <p:nvPr/>
          </p:nvSpPr>
          <p:spPr bwMode="auto">
            <a:xfrm>
              <a:off x="2676" y="2270"/>
              <a:ext cx="15" cy="151"/>
            </a:xfrm>
            <a:custGeom>
              <a:avLst/>
              <a:gdLst>
                <a:gd name="T0" fmla="*/ 0 w 221"/>
                <a:gd name="T1" fmla="*/ 0 h 2274"/>
                <a:gd name="T2" fmla="*/ 0 w 221"/>
                <a:gd name="T3" fmla="*/ 0 h 2274"/>
                <a:gd name="T4" fmla="*/ 0 w 221"/>
                <a:gd name="T5" fmla="*/ 0 h 2274"/>
                <a:gd name="T6" fmla="*/ 0 w 221"/>
                <a:gd name="T7" fmla="*/ 0 h 2274"/>
                <a:gd name="T8" fmla="*/ 0 w 221"/>
                <a:gd name="T9" fmla="*/ 0 h 2274"/>
                <a:gd name="T10" fmla="*/ 0 w 221"/>
                <a:gd name="T11" fmla="*/ 0 h 2274"/>
                <a:gd name="T12" fmla="*/ 0 w 221"/>
                <a:gd name="T13" fmla="*/ 0 h 2274"/>
                <a:gd name="T14" fmla="*/ 0 w 221"/>
                <a:gd name="T15" fmla="*/ 0 h 2274"/>
                <a:gd name="T16" fmla="*/ 0 w 221"/>
                <a:gd name="T17" fmla="*/ 0 h 2274"/>
                <a:gd name="T18" fmla="*/ 0 w 221"/>
                <a:gd name="T19" fmla="*/ 0 h 2274"/>
                <a:gd name="T20" fmla="*/ 0 w 221"/>
                <a:gd name="T21" fmla="*/ 0 h 2274"/>
                <a:gd name="T22" fmla="*/ 0 w 221"/>
                <a:gd name="T23" fmla="*/ 0 h 2274"/>
                <a:gd name="T24" fmla="*/ 0 w 221"/>
                <a:gd name="T25" fmla="*/ 0 h 2274"/>
                <a:gd name="T26" fmla="*/ 0 w 221"/>
                <a:gd name="T27" fmla="*/ 0 h 2274"/>
                <a:gd name="T28" fmla="*/ 0 w 221"/>
                <a:gd name="T29" fmla="*/ 0 h 2274"/>
                <a:gd name="T30" fmla="*/ 0 w 221"/>
                <a:gd name="T31" fmla="*/ 0 h 2274"/>
                <a:gd name="T32" fmla="*/ 0 w 221"/>
                <a:gd name="T33" fmla="*/ 0 h 2274"/>
                <a:gd name="T34" fmla="*/ 0 w 221"/>
                <a:gd name="T35" fmla="*/ 0 h 2274"/>
                <a:gd name="T36" fmla="*/ 0 w 221"/>
                <a:gd name="T37" fmla="*/ 0 h 2274"/>
                <a:gd name="T38" fmla="*/ 0 w 221"/>
                <a:gd name="T39" fmla="*/ 0 h 2274"/>
                <a:gd name="T40" fmla="*/ 0 w 221"/>
                <a:gd name="T41" fmla="*/ 0 h 2274"/>
                <a:gd name="T42" fmla="*/ 0 w 221"/>
                <a:gd name="T43" fmla="*/ 0 h 2274"/>
                <a:gd name="T44" fmla="*/ 0 w 221"/>
                <a:gd name="T45" fmla="*/ 0 h 2274"/>
                <a:gd name="T46" fmla="*/ 0 w 221"/>
                <a:gd name="T47" fmla="*/ 0 h 2274"/>
                <a:gd name="T48" fmla="*/ 0 w 221"/>
                <a:gd name="T49" fmla="*/ 0 h 2274"/>
                <a:gd name="T50" fmla="*/ 0 w 221"/>
                <a:gd name="T51" fmla="*/ 0 h 2274"/>
                <a:gd name="T52" fmla="*/ 0 w 221"/>
                <a:gd name="T53" fmla="*/ 0 h 2274"/>
                <a:gd name="T54" fmla="*/ 0 w 221"/>
                <a:gd name="T55" fmla="*/ 0 h 2274"/>
                <a:gd name="T56" fmla="*/ 0 w 221"/>
                <a:gd name="T57" fmla="*/ 0 h 2274"/>
                <a:gd name="T58" fmla="*/ 0 w 221"/>
                <a:gd name="T59" fmla="*/ 0 h 2274"/>
                <a:gd name="T60" fmla="*/ 0 w 221"/>
                <a:gd name="T61" fmla="*/ 0 h 2274"/>
                <a:gd name="T62" fmla="*/ 0 w 221"/>
                <a:gd name="T63" fmla="*/ 0 h 2274"/>
                <a:gd name="T64" fmla="*/ 0 w 221"/>
                <a:gd name="T65" fmla="*/ 0 h 2274"/>
                <a:gd name="T66" fmla="*/ 0 w 221"/>
                <a:gd name="T67" fmla="*/ 0 h 2274"/>
                <a:gd name="T68" fmla="*/ 0 w 221"/>
                <a:gd name="T69" fmla="*/ 0 h 2274"/>
                <a:gd name="T70" fmla="*/ 0 w 221"/>
                <a:gd name="T71" fmla="*/ 0 h 2274"/>
                <a:gd name="T72" fmla="*/ 0 w 221"/>
                <a:gd name="T73" fmla="*/ 0 h 2274"/>
                <a:gd name="T74" fmla="*/ 0 w 221"/>
                <a:gd name="T75" fmla="*/ 0 h 2274"/>
                <a:gd name="T76" fmla="*/ 0 w 221"/>
                <a:gd name="T77" fmla="*/ 0 h 2274"/>
                <a:gd name="T78" fmla="*/ 0 w 221"/>
                <a:gd name="T79" fmla="*/ 0 h 2274"/>
                <a:gd name="T80" fmla="*/ 0 w 221"/>
                <a:gd name="T81" fmla="*/ 0 h 2274"/>
                <a:gd name="T82" fmla="*/ 0 w 221"/>
                <a:gd name="T83" fmla="*/ 0 h 2274"/>
                <a:gd name="T84" fmla="*/ 0 w 221"/>
                <a:gd name="T85" fmla="*/ 0 h 2274"/>
                <a:gd name="T86" fmla="*/ 0 w 221"/>
                <a:gd name="T87" fmla="*/ 0 h 2274"/>
                <a:gd name="T88" fmla="*/ 0 w 221"/>
                <a:gd name="T89" fmla="*/ 0 h 2274"/>
                <a:gd name="T90" fmla="*/ 0 w 221"/>
                <a:gd name="T91" fmla="*/ 0 h 2274"/>
                <a:gd name="T92" fmla="*/ 0 w 221"/>
                <a:gd name="T93" fmla="*/ 0 h 2274"/>
                <a:gd name="T94" fmla="*/ 0 w 221"/>
                <a:gd name="T95" fmla="*/ 0 h 2274"/>
                <a:gd name="T96" fmla="*/ 0 w 221"/>
                <a:gd name="T97" fmla="*/ 0 h 2274"/>
                <a:gd name="T98" fmla="*/ 0 w 221"/>
                <a:gd name="T99" fmla="*/ 0 h 2274"/>
                <a:gd name="T100" fmla="*/ 0 w 221"/>
                <a:gd name="T101" fmla="*/ 0 h 2274"/>
                <a:gd name="T102" fmla="*/ 0 w 221"/>
                <a:gd name="T103" fmla="*/ 0 h 2274"/>
                <a:gd name="T104" fmla="*/ 0 w 221"/>
                <a:gd name="T105" fmla="*/ 0 h 2274"/>
                <a:gd name="T106" fmla="*/ 0 w 221"/>
                <a:gd name="T107" fmla="*/ 0 h 2274"/>
                <a:gd name="T108" fmla="*/ 0 w 221"/>
                <a:gd name="T109" fmla="*/ 0 h 22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1"/>
                <a:gd name="T166" fmla="*/ 0 h 2274"/>
                <a:gd name="T167" fmla="*/ 221 w 221"/>
                <a:gd name="T168" fmla="*/ 2274 h 22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1" h="2274">
                  <a:moveTo>
                    <a:pt x="33" y="9"/>
                  </a:moveTo>
                  <a:lnTo>
                    <a:pt x="49" y="149"/>
                  </a:lnTo>
                  <a:lnTo>
                    <a:pt x="65" y="289"/>
                  </a:lnTo>
                  <a:lnTo>
                    <a:pt x="79" y="430"/>
                  </a:lnTo>
                  <a:lnTo>
                    <a:pt x="92" y="569"/>
                  </a:lnTo>
                  <a:lnTo>
                    <a:pt x="104" y="710"/>
                  </a:lnTo>
                  <a:lnTo>
                    <a:pt x="115" y="850"/>
                  </a:lnTo>
                  <a:lnTo>
                    <a:pt x="127" y="991"/>
                  </a:lnTo>
                  <a:lnTo>
                    <a:pt x="137" y="1131"/>
                  </a:lnTo>
                  <a:lnTo>
                    <a:pt x="157" y="1412"/>
                  </a:lnTo>
                  <a:lnTo>
                    <a:pt x="177" y="1693"/>
                  </a:lnTo>
                  <a:lnTo>
                    <a:pt x="198" y="1975"/>
                  </a:lnTo>
                  <a:lnTo>
                    <a:pt x="221" y="2256"/>
                  </a:lnTo>
                  <a:lnTo>
                    <a:pt x="221" y="2259"/>
                  </a:lnTo>
                  <a:lnTo>
                    <a:pt x="220" y="2262"/>
                  </a:lnTo>
                  <a:lnTo>
                    <a:pt x="218" y="2266"/>
                  </a:lnTo>
                  <a:lnTo>
                    <a:pt x="216" y="2268"/>
                  </a:lnTo>
                  <a:lnTo>
                    <a:pt x="213" y="2271"/>
                  </a:lnTo>
                  <a:lnTo>
                    <a:pt x="211" y="2272"/>
                  </a:lnTo>
                  <a:lnTo>
                    <a:pt x="208" y="2274"/>
                  </a:lnTo>
                  <a:lnTo>
                    <a:pt x="204" y="2274"/>
                  </a:lnTo>
                  <a:lnTo>
                    <a:pt x="201" y="2274"/>
                  </a:lnTo>
                  <a:lnTo>
                    <a:pt x="197" y="2273"/>
                  </a:lnTo>
                  <a:lnTo>
                    <a:pt x="194" y="2272"/>
                  </a:lnTo>
                  <a:lnTo>
                    <a:pt x="192" y="2270"/>
                  </a:lnTo>
                  <a:lnTo>
                    <a:pt x="190" y="2268"/>
                  </a:lnTo>
                  <a:lnTo>
                    <a:pt x="188" y="2265"/>
                  </a:lnTo>
                  <a:lnTo>
                    <a:pt x="186" y="2261"/>
                  </a:lnTo>
                  <a:lnTo>
                    <a:pt x="185" y="2258"/>
                  </a:lnTo>
                  <a:lnTo>
                    <a:pt x="164" y="1979"/>
                  </a:lnTo>
                  <a:lnTo>
                    <a:pt x="143" y="1699"/>
                  </a:lnTo>
                  <a:lnTo>
                    <a:pt x="122" y="1420"/>
                  </a:lnTo>
                  <a:lnTo>
                    <a:pt x="103" y="1142"/>
                  </a:lnTo>
                  <a:lnTo>
                    <a:pt x="81" y="862"/>
                  </a:lnTo>
                  <a:lnTo>
                    <a:pt x="57" y="583"/>
                  </a:lnTo>
                  <a:lnTo>
                    <a:pt x="45" y="443"/>
                  </a:lnTo>
                  <a:lnTo>
                    <a:pt x="32" y="304"/>
                  </a:lnTo>
                  <a:lnTo>
                    <a:pt x="17" y="164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8" name="Freeform 51"/>
            <p:cNvSpPr>
              <a:spLocks/>
            </p:cNvSpPr>
            <p:nvPr/>
          </p:nvSpPr>
          <p:spPr bwMode="auto">
            <a:xfrm>
              <a:off x="2204" y="2243"/>
              <a:ext cx="211" cy="201"/>
            </a:xfrm>
            <a:custGeom>
              <a:avLst/>
              <a:gdLst>
                <a:gd name="T0" fmla="*/ 0 w 3176"/>
                <a:gd name="T1" fmla="*/ 0 h 3015"/>
                <a:gd name="T2" fmla="*/ 0 w 3176"/>
                <a:gd name="T3" fmla="*/ 0 h 3015"/>
                <a:gd name="T4" fmla="*/ 0 w 3176"/>
                <a:gd name="T5" fmla="*/ 0 h 3015"/>
                <a:gd name="T6" fmla="*/ 0 w 3176"/>
                <a:gd name="T7" fmla="*/ 0 h 3015"/>
                <a:gd name="T8" fmla="*/ 0 w 3176"/>
                <a:gd name="T9" fmla="*/ 0 h 30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6"/>
                <a:gd name="T16" fmla="*/ 0 h 3015"/>
                <a:gd name="T17" fmla="*/ 3176 w 3176"/>
                <a:gd name="T18" fmla="*/ 3015 h 30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6" h="3015">
                  <a:moveTo>
                    <a:pt x="3176" y="0"/>
                  </a:moveTo>
                  <a:lnTo>
                    <a:pt x="274" y="0"/>
                  </a:lnTo>
                  <a:lnTo>
                    <a:pt x="0" y="3015"/>
                  </a:lnTo>
                  <a:lnTo>
                    <a:pt x="3176" y="3015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199" name="Freeform 52"/>
            <p:cNvSpPr>
              <a:spLocks/>
            </p:cNvSpPr>
            <p:nvPr/>
          </p:nvSpPr>
          <p:spPr bwMode="auto">
            <a:xfrm>
              <a:off x="2165" y="2482"/>
              <a:ext cx="319" cy="289"/>
            </a:xfrm>
            <a:custGeom>
              <a:avLst/>
              <a:gdLst>
                <a:gd name="T0" fmla="*/ 0 w 4789"/>
                <a:gd name="T1" fmla="*/ 0 h 4334"/>
                <a:gd name="T2" fmla="*/ 0 w 4789"/>
                <a:gd name="T3" fmla="*/ 0 h 4334"/>
                <a:gd name="T4" fmla="*/ 0 w 4789"/>
                <a:gd name="T5" fmla="*/ 0 h 4334"/>
                <a:gd name="T6" fmla="*/ 0 w 4789"/>
                <a:gd name="T7" fmla="*/ 0 h 4334"/>
                <a:gd name="T8" fmla="*/ 0 w 4789"/>
                <a:gd name="T9" fmla="*/ 0 h 4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9"/>
                <a:gd name="T16" fmla="*/ 0 h 4334"/>
                <a:gd name="T17" fmla="*/ 4789 w 4789"/>
                <a:gd name="T18" fmla="*/ 4334 h 4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9" h="4334">
                  <a:moveTo>
                    <a:pt x="4789" y="2843"/>
                  </a:moveTo>
                  <a:lnTo>
                    <a:pt x="2790" y="0"/>
                  </a:lnTo>
                  <a:lnTo>
                    <a:pt x="0" y="1146"/>
                  </a:lnTo>
                  <a:lnTo>
                    <a:pt x="1811" y="4334"/>
                  </a:lnTo>
                  <a:lnTo>
                    <a:pt x="4789" y="2843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0" name="Freeform 53"/>
            <p:cNvSpPr>
              <a:spLocks/>
            </p:cNvSpPr>
            <p:nvPr/>
          </p:nvSpPr>
          <p:spPr bwMode="auto">
            <a:xfrm>
              <a:off x="2285" y="2500"/>
              <a:ext cx="127" cy="126"/>
            </a:xfrm>
            <a:custGeom>
              <a:avLst/>
              <a:gdLst>
                <a:gd name="T0" fmla="*/ 0 w 1901"/>
                <a:gd name="T1" fmla="*/ 0 h 1880"/>
                <a:gd name="T2" fmla="*/ 0 w 1901"/>
                <a:gd name="T3" fmla="*/ 0 h 1880"/>
                <a:gd name="T4" fmla="*/ 0 w 1901"/>
                <a:gd name="T5" fmla="*/ 0 h 1880"/>
                <a:gd name="T6" fmla="*/ 0 w 1901"/>
                <a:gd name="T7" fmla="*/ 0 h 1880"/>
                <a:gd name="T8" fmla="*/ 0 w 1901"/>
                <a:gd name="T9" fmla="*/ 0 h 1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1"/>
                <a:gd name="T16" fmla="*/ 0 h 1880"/>
                <a:gd name="T17" fmla="*/ 1901 w 1901"/>
                <a:gd name="T18" fmla="*/ 1880 h 18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1" h="1880">
                  <a:moveTo>
                    <a:pt x="1901" y="1376"/>
                  </a:moveTo>
                  <a:lnTo>
                    <a:pt x="916" y="0"/>
                  </a:lnTo>
                  <a:lnTo>
                    <a:pt x="0" y="459"/>
                  </a:lnTo>
                  <a:lnTo>
                    <a:pt x="916" y="1880"/>
                  </a:lnTo>
                  <a:lnTo>
                    <a:pt x="1901" y="1376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1" name="Freeform 54"/>
            <p:cNvSpPr>
              <a:spLocks/>
            </p:cNvSpPr>
            <p:nvPr/>
          </p:nvSpPr>
          <p:spPr bwMode="auto">
            <a:xfrm>
              <a:off x="2412" y="2610"/>
              <a:ext cx="38" cy="57"/>
            </a:xfrm>
            <a:custGeom>
              <a:avLst/>
              <a:gdLst>
                <a:gd name="T0" fmla="*/ 0 w 576"/>
                <a:gd name="T1" fmla="*/ 0 h 845"/>
                <a:gd name="T2" fmla="*/ 0 w 576"/>
                <a:gd name="T3" fmla="*/ 0 h 845"/>
                <a:gd name="T4" fmla="*/ 0 w 576"/>
                <a:gd name="T5" fmla="*/ 0 h 845"/>
                <a:gd name="T6" fmla="*/ 0 w 576"/>
                <a:gd name="T7" fmla="*/ 0 h 845"/>
                <a:gd name="T8" fmla="*/ 0 w 576"/>
                <a:gd name="T9" fmla="*/ 0 h 845"/>
                <a:gd name="T10" fmla="*/ 0 w 576"/>
                <a:gd name="T11" fmla="*/ 0 h 845"/>
                <a:gd name="T12" fmla="*/ 0 w 576"/>
                <a:gd name="T13" fmla="*/ 0 h 845"/>
                <a:gd name="T14" fmla="*/ 0 w 576"/>
                <a:gd name="T15" fmla="*/ 0 h 845"/>
                <a:gd name="T16" fmla="*/ 0 w 576"/>
                <a:gd name="T17" fmla="*/ 0 h 845"/>
                <a:gd name="T18" fmla="*/ 0 w 576"/>
                <a:gd name="T19" fmla="*/ 0 h 845"/>
                <a:gd name="T20" fmla="*/ 0 w 576"/>
                <a:gd name="T21" fmla="*/ 0 h 845"/>
                <a:gd name="T22" fmla="*/ 0 w 576"/>
                <a:gd name="T23" fmla="*/ 0 h 845"/>
                <a:gd name="T24" fmla="*/ 0 w 576"/>
                <a:gd name="T25" fmla="*/ 0 h 845"/>
                <a:gd name="T26" fmla="*/ 0 w 576"/>
                <a:gd name="T27" fmla="*/ 0 h 845"/>
                <a:gd name="T28" fmla="*/ 0 w 576"/>
                <a:gd name="T29" fmla="*/ 0 h 845"/>
                <a:gd name="T30" fmla="*/ 0 w 576"/>
                <a:gd name="T31" fmla="*/ 0 h 845"/>
                <a:gd name="T32" fmla="*/ 0 w 576"/>
                <a:gd name="T33" fmla="*/ 0 h 845"/>
                <a:gd name="T34" fmla="*/ 0 w 576"/>
                <a:gd name="T35" fmla="*/ 0 h 845"/>
                <a:gd name="T36" fmla="*/ 0 w 576"/>
                <a:gd name="T37" fmla="*/ 0 h 845"/>
                <a:gd name="T38" fmla="*/ 0 w 576"/>
                <a:gd name="T39" fmla="*/ 0 h 845"/>
                <a:gd name="T40" fmla="*/ 0 w 576"/>
                <a:gd name="T41" fmla="*/ 0 h 845"/>
                <a:gd name="T42" fmla="*/ 0 w 576"/>
                <a:gd name="T43" fmla="*/ 0 h 845"/>
                <a:gd name="T44" fmla="*/ 0 w 576"/>
                <a:gd name="T45" fmla="*/ 0 h 845"/>
                <a:gd name="T46" fmla="*/ 0 w 576"/>
                <a:gd name="T47" fmla="*/ 0 h 845"/>
                <a:gd name="T48" fmla="*/ 0 w 576"/>
                <a:gd name="T49" fmla="*/ 0 h 845"/>
                <a:gd name="T50" fmla="*/ 0 w 576"/>
                <a:gd name="T51" fmla="*/ 0 h 845"/>
                <a:gd name="T52" fmla="*/ 0 w 576"/>
                <a:gd name="T53" fmla="*/ 0 h 845"/>
                <a:gd name="T54" fmla="*/ 0 w 576"/>
                <a:gd name="T55" fmla="*/ 0 h 845"/>
                <a:gd name="T56" fmla="*/ 0 w 576"/>
                <a:gd name="T57" fmla="*/ 0 h 845"/>
                <a:gd name="T58" fmla="*/ 0 w 576"/>
                <a:gd name="T59" fmla="*/ 0 h 845"/>
                <a:gd name="T60" fmla="*/ 0 w 576"/>
                <a:gd name="T61" fmla="*/ 0 h 845"/>
                <a:gd name="T62" fmla="*/ 0 w 576"/>
                <a:gd name="T63" fmla="*/ 0 h 845"/>
                <a:gd name="T64" fmla="*/ 0 w 576"/>
                <a:gd name="T65" fmla="*/ 0 h 845"/>
                <a:gd name="T66" fmla="*/ 0 w 576"/>
                <a:gd name="T67" fmla="*/ 0 h 845"/>
                <a:gd name="T68" fmla="*/ 0 w 576"/>
                <a:gd name="T69" fmla="*/ 0 h 845"/>
                <a:gd name="T70" fmla="*/ 0 w 576"/>
                <a:gd name="T71" fmla="*/ 0 h 845"/>
                <a:gd name="T72" fmla="*/ 0 w 576"/>
                <a:gd name="T73" fmla="*/ 0 h 845"/>
                <a:gd name="T74" fmla="*/ 0 w 576"/>
                <a:gd name="T75" fmla="*/ 0 h 845"/>
                <a:gd name="T76" fmla="*/ 0 w 576"/>
                <a:gd name="T77" fmla="*/ 0 h 845"/>
                <a:gd name="T78" fmla="*/ 0 w 576"/>
                <a:gd name="T79" fmla="*/ 0 h 845"/>
                <a:gd name="T80" fmla="*/ 0 w 576"/>
                <a:gd name="T81" fmla="*/ 0 h 845"/>
                <a:gd name="T82" fmla="*/ 0 w 576"/>
                <a:gd name="T83" fmla="*/ 0 h 845"/>
                <a:gd name="T84" fmla="*/ 0 w 576"/>
                <a:gd name="T85" fmla="*/ 0 h 845"/>
                <a:gd name="T86" fmla="*/ 0 w 576"/>
                <a:gd name="T87" fmla="*/ 0 h 845"/>
                <a:gd name="T88" fmla="*/ 0 w 576"/>
                <a:gd name="T89" fmla="*/ 0 h 845"/>
                <a:gd name="T90" fmla="*/ 0 w 576"/>
                <a:gd name="T91" fmla="*/ 0 h 845"/>
                <a:gd name="T92" fmla="*/ 0 w 576"/>
                <a:gd name="T93" fmla="*/ 0 h 845"/>
                <a:gd name="T94" fmla="*/ 0 w 576"/>
                <a:gd name="T95" fmla="*/ 0 h 845"/>
                <a:gd name="T96" fmla="*/ 0 w 576"/>
                <a:gd name="T97" fmla="*/ 0 h 845"/>
                <a:gd name="T98" fmla="*/ 0 w 576"/>
                <a:gd name="T99" fmla="*/ 0 h 845"/>
                <a:gd name="T100" fmla="*/ 0 w 576"/>
                <a:gd name="T101" fmla="*/ 0 h 8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6"/>
                <a:gd name="T154" fmla="*/ 0 h 845"/>
                <a:gd name="T155" fmla="*/ 576 w 576"/>
                <a:gd name="T156" fmla="*/ 845 h 8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6" h="845">
                  <a:moveTo>
                    <a:pt x="4" y="21"/>
                  </a:moveTo>
                  <a:lnTo>
                    <a:pt x="66" y="124"/>
                  </a:lnTo>
                  <a:lnTo>
                    <a:pt x="130" y="226"/>
                  </a:lnTo>
                  <a:lnTo>
                    <a:pt x="195" y="328"/>
                  </a:lnTo>
                  <a:lnTo>
                    <a:pt x="262" y="430"/>
                  </a:lnTo>
                  <a:lnTo>
                    <a:pt x="330" y="531"/>
                  </a:lnTo>
                  <a:lnTo>
                    <a:pt x="401" y="632"/>
                  </a:lnTo>
                  <a:lnTo>
                    <a:pt x="470" y="733"/>
                  </a:lnTo>
                  <a:lnTo>
                    <a:pt x="541" y="834"/>
                  </a:lnTo>
                  <a:lnTo>
                    <a:pt x="543" y="837"/>
                  </a:lnTo>
                  <a:lnTo>
                    <a:pt x="546" y="840"/>
                  </a:lnTo>
                  <a:lnTo>
                    <a:pt x="549" y="842"/>
                  </a:lnTo>
                  <a:lnTo>
                    <a:pt x="553" y="844"/>
                  </a:lnTo>
                  <a:lnTo>
                    <a:pt x="556" y="845"/>
                  </a:lnTo>
                  <a:lnTo>
                    <a:pt x="561" y="845"/>
                  </a:lnTo>
                  <a:lnTo>
                    <a:pt x="564" y="845"/>
                  </a:lnTo>
                  <a:lnTo>
                    <a:pt x="568" y="845"/>
                  </a:lnTo>
                  <a:lnTo>
                    <a:pt x="571" y="843"/>
                  </a:lnTo>
                  <a:lnTo>
                    <a:pt x="573" y="842"/>
                  </a:lnTo>
                  <a:lnTo>
                    <a:pt x="575" y="840"/>
                  </a:lnTo>
                  <a:lnTo>
                    <a:pt x="576" y="837"/>
                  </a:lnTo>
                  <a:lnTo>
                    <a:pt x="576" y="835"/>
                  </a:lnTo>
                  <a:lnTo>
                    <a:pt x="576" y="832"/>
                  </a:lnTo>
                  <a:lnTo>
                    <a:pt x="575" y="827"/>
                  </a:lnTo>
                  <a:lnTo>
                    <a:pt x="573" y="824"/>
                  </a:lnTo>
                  <a:lnTo>
                    <a:pt x="503" y="724"/>
                  </a:lnTo>
                  <a:lnTo>
                    <a:pt x="433" y="623"/>
                  </a:lnTo>
                  <a:lnTo>
                    <a:pt x="362" y="522"/>
                  </a:lnTo>
                  <a:lnTo>
                    <a:pt x="294" y="421"/>
                  </a:lnTo>
                  <a:lnTo>
                    <a:pt x="226" y="319"/>
                  </a:lnTo>
                  <a:lnTo>
                    <a:pt x="160" y="218"/>
                  </a:lnTo>
                  <a:lnTo>
                    <a:pt x="128" y="166"/>
                  </a:lnTo>
                  <a:lnTo>
                    <a:pt x="97" y="115"/>
                  </a:lnTo>
                  <a:lnTo>
                    <a:pt x="66" y="63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7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2" name="Freeform 55"/>
            <p:cNvSpPr>
              <a:spLocks/>
            </p:cNvSpPr>
            <p:nvPr/>
          </p:nvSpPr>
          <p:spPr bwMode="auto">
            <a:xfrm>
              <a:off x="2395" y="2616"/>
              <a:ext cx="39" cy="58"/>
            </a:xfrm>
            <a:custGeom>
              <a:avLst/>
              <a:gdLst>
                <a:gd name="T0" fmla="*/ 0 w 594"/>
                <a:gd name="T1" fmla="*/ 0 h 872"/>
                <a:gd name="T2" fmla="*/ 0 w 594"/>
                <a:gd name="T3" fmla="*/ 0 h 872"/>
                <a:gd name="T4" fmla="*/ 0 w 594"/>
                <a:gd name="T5" fmla="*/ 0 h 872"/>
                <a:gd name="T6" fmla="*/ 0 w 594"/>
                <a:gd name="T7" fmla="*/ 0 h 872"/>
                <a:gd name="T8" fmla="*/ 0 w 594"/>
                <a:gd name="T9" fmla="*/ 0 h 872"/>
                <a:gd name="T10" fmla="*/ 0 w 594"/>
                <a:gd name="T11" fmla="*/ 0 h 872"/>
                <a:gd name="T12" fmla="*/ 0 w 594"/>
                <a:gd name="T13" fmla="*/ 0 h 872"/>
                <a:gd name="T14" fmla="*/ 0 w 594"/>
                <a:gd name="T15" fmla="*/ 0 h 872"/>
                <a:gd name="T16" fmla="*/ 0 w 594"/>
                <a:gd name="T17" fmla="*/ 0 h 872"/>
                <a:gd name="T18" fmla="*/ 0 w 594"/>
                <a:gd name="T19" fmla="*/ 0 h 872"/>
                <a:gd name="T20" fmla="*/ 0 w 594"/>
                <a:gd name="T21" fmla="*/ 0 h 872"/>
                <a:gd name="T22" fmla="*/ 0 w 594"/>
                <a:gd name="T23" fmla="*/ 0 h 872"/>
                <a:gd name="T24" fmla="*/ 0 w 594"/>
                <a:gd name="T25" fmla="*/ 0 h 872"/>
                <a:gd name="T26" fmla="*/ 0 w 594"/>
                <a:gd name="T27" fmla="*/ 0 h 872"/>
                <a:gd name="T28" fmla="*/ 0 w 594"/>
                <a:gd name="T29" fmla="*/ 0 h 872"/>
                <a:gd name="T30" fmla="*/ 0 w 594"/>
                <a:gd name="T31" fmla="*/ 0 h 872"/>
                <a:gd name="T32" fmla="*/ 0 w 594"/>
                <a:gd name="T33" fmla="*/ 0 h 872"/>
                <a:gd name="T34" fmla="*/ 0 w 594"/>
                <a:gd name="T35" fmla="*/ 0 h 872"/>
                <a:gd name="T36" fmla="*/ 0 w 594"/>
                <a:gd name="T37" fmla="*/ 0 h 872"/>
                <a:gd name="T38" fmla="*/ 0 w 594"/>
                <a:gd name="T39" fmla="*/ 0 h 872"/>
                <a:gd name="T40" fmla="*/ 0 w 594"/>
                <a:gd name="T41" fmla="*/ 0 h 872"/>
                <a:gd name="T42" fmla="*/ 0 w 594"/>
                <a:gd name="T43" fmla="*/ 0 h 872"/>
                <a:gd name="T44" fmla="*/ 0 w 594"/>
                <a:gd name="T45" fmla="*/ 0 h 872"/>
                <a:gd name="T46" fmla="*/ 0 w 594"/>
                <a:gd name="T47" fmla="*/ 0 h 872"/>
                <a:gd name="T48" fmla="*/ 0 w 594"/>
                <a:gd name="T49" fmla="*/ 0 h 872"/>
                <a:gd name="T50" fmla="*/ 0 w 594"/>
                <a:gd name="T51" fmla="*/ 0 h 872"/>
                <a:gd name="T52" fmla="*/ 0 w 594"/>
                <a:gd name="T53" fmla="*/ 0 h 872"/>
                <a:gd name="T54" fmla="*/ 0 w 594"/>
                <a:gd name="T55" fmla="*/ 0 h 872"/>
                <a:gd name="T56" fmla="*/ 0 w 594"/>
                <a:gd name="T57" fmla="*/ 0 h 872"/>
                <a:gd name="T58" fmla="*/ 0 w 594"/>
                <a:gd name="T59" fmla="*/ 0 h 872"/>
                <a:gd name="T60" fmla="*/ 0 w 594"/>
                <a:gd name="T61" fmla="*/ 0 h 872"/>
                <a:gd name="T62" fmla="*/ 0 w 594"/>
                <a:gd name="T63" fmla="*/ 0 h 8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4"/>
                <a:gd name="T97" fmla="*/ 0 h 872"/>
                <a:gd name="T98" fmla="*/ 594 w 594"/>
                <a:gd name="T99" fmla="*/ 872 h 8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4" h="872">
                  <a:moveTo>
                    <a:pt x="4" y="20"/>
                  </a:moveTo>
                  <a:lnTo>
                    <a:pt x="42" y="72"/>
                  </a:lnTo>
                  <a:lnTo>
                    <a:pt x="79" y="124"/>
                  </a:lnTo>
                  <a:lnTo>
                    <a:pt x="116" y="176"/>
                  </a:lnTo>
                  <a:lnTo>
                    <a:pt x="151" y="228"/>
                  </a:lnTo>
                  <a:lnTo>
                    <a:pt x="219" y="333"/>
                  </a:lnTo>
                  <a:lnTo>
                    <a:pt x="285" y="439"/>
                  </a:lnTo>
                  <a:lnTo>
                    <a:pt x="351" y="545"/>
                  </a:lnTo>
                  <a:lnTo>
                    <a:pt x="418" y="650"/>
                  </a:lnTo>
                  <a:lnTo>
                    <a:pt x="452" y="703"/>
                  </a:lnTo>
                  <a:lnTo>
                    <a:pt x="487" y="755"/>
                  </a:lnTo>
                  <a:lnTo>
                    <a:pt x="522" y="807"/>
                  </a:lnTo>
                  <a:lnTo>
                    <a:pt x="558" y="859"/>
                  </a:lnTo>
                  <a:lnTo>
                    <a:pt x="562" y="862"/>
                  </a:lnTo>
                  <a:lnTo>
                    <a:pt x="564" y="865"/>
                  </a:lnTo>
                  <a:lnTo>
                    <a:pt x="568" y="867"/>
                  </a:lnTo>
                  <a:lnTo>
                    <a:pt x="571" y="869"/>
                  </a:lnTo>
                  <a:lnTo>
                    <a:pt x="574" y="870"/>
                  </a:lnTo>
                  <a:lnTo>
                    <a:pt x="578" y="872"/>
                  </a:lnTo>
                  <a:lnTo>
                    <a:pt x="582" y="872"/>
                  </a:lnTo>
                  <a:lnTo>
                    <a:pt x="585" y="870"/>
                  </a:lnTo>
                  <a:lnTo>
                    <a:pt x="588" y="869"/>
                  </a:lnTo>
                  <a:lnTo>
                    <a:pt x="590" y="867"/>
                  </a:lnTo>
                  <a:lnTo>
                    <a:pt x="592" y="865"/>
                  </a:lnTo>
                  <a:lnTo>
                    <a:pt x="594" y="862"/>
                  </a:lnTo>
                  <a:lnTo>
                    <a:pt x="594" y="860"/>
                  </a:lnTo>
                  <a:lnTo>
                    <a:pt x="594" y="857"/>
                  </a:lnTo>
                  <a:lnTo>
                    <a:pt x="592" y="854"/>
                  </a:lnTo>
                  <a:lnTo>
                    <a:pt x="590" y="850"/>
                  </a:lnTo>
                  <a:lnTo>
                    <a:pt x="554" y="798"/>
                  </a:lnTo>
                  <a:lnTo>
                    <a:pt x="518" y="745"/>
                  </a:lnTo>
                  <a:lnTo>
                    <a:pt x="483" y="692"/>
                  </a:lnTo>
                  <a:lnTo>
                    <a:pt x="449" y="639"/>
                  </a:lnTo>
                  <a:lnTo>
                    <a:pt x="382" y="533"/>
                  </a:lnTo>
                  <a:lnTo>
                    <a:pt x="315" y="426"/>
                  </a:lnTo>
                  <a:lnTo>
                    <a:pt x="248" y="320"/>
                  </a:lnTo>
                  <a:lnTo>
                    <a:pt x="179" y="214"/>
                  </a:lnTo>
                  <a:lnTo>
                    <a:pt x="143" y="162"/>
                  </a:lnTo>
                  <a:lnTo>
                    <a:pt x="107" y="109"/>
                  </a:lnTo>
                  <a:lnTo>
                    <a:pt x="70" y="57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7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3" name="Freeform 56"/>
            <p:cNvSpPr>
              <a:spLocks/>
            </p:cNvSpPr>
            <p:nvPr/>
          </p:nvSpPr>
          <p:spPr bwMode="auto">
            <a:xfrm>
              <a:off x="2380" y="2626"/>
              <a:ext cx="39" cy="61"/>
            </a:xfrm>
            <a:custGeom>
              <a:avLst/>
              <a:gdLst>
                <a:gd name="T0" fmla="*/ 0 w 591"/>
                <a:gd name="T1" fmla="*/ 0 h 919"/>
                <a:gd name="T2" fmla="*/ 0 w 591"/>
                <a:gd name="T3" fmla="*/ 0 h 919"/>
                <a:gd name="T4" fmla="*/ 0 w 591"/>
                <a:gd name="T5" fmla="*/ 0 h 919"/>
                <a:gd name="T6" fmla="*/ 0 w 591"/>
                <a:gd name="T7" fmla="*/ 0 h 919"/>
                <a:gd name="T8" fmla="*/ 0 w 591"/>
                <a:gd name="T9" fmla="*/ 0 h 919"/>
                <a:gd name="T10" fmla="*/ 0 w 591"/>
                <a:gd name="T11" fmla="*/ 0 h 919"/>
                <a:gd name="T12" fmla="*/ 0 w 591"/>
                <a:gd name="T13" fmla="*/ 0 h 919"/>
                <a:gd name="T14" fmla="*/ 0 w 591"/>
                <a:gd name="T15" fmla="*/ 0 h 919"/>
                <a:gd name="T16" fmla="*/ 0 w 591"/>
                <a:gd name="T17" fmla="*/ 0 h 919"/>
                <a:gd name="T18" fmla="*/ 0 w 591"/>
                <a:gd name="T19" fmla="*/ 0 h 919"/>
                <a:gd name="T20" fmla="*/ 0 w 591"/>
                <a:gd name="T21" fmla="*/ 0 h 919"/>
                <a:gd name="T22" fmla="*/ 0 w 591"/>
                <a:gd name="T23" fmla="*/ 0 h 919"/>
                <a:gd name="T24" fmla="*/ 0 w 591"/>
                <a:gd name="T25" fmla="*/ 0 h 919"/>
                <a:gd name="T26" fmla="*/ 0 w 591"/>
                <a:gd name="T27" fmla="*/ 0 h 919"/>
                <a:gd name="T28" fmla="*/ 0 w 591"/>
                <a:gd name="T29" fmla="*/ 0 h 919"/>
                <a:gd name="T30" fmla="*/ 0 w 591"/>
                <a:gd name="T31" fmla="*/ 0 h 919"/>
                <a:gd name="T32" fmla="*/ 0 w 591"/>
                <a:gd name="T33" fmla="*/ 0 h 919"/>
                <a:gd name="T34" fmla="*/ 0 w 591"/>
                <a:gd name="T35" fmla="*/ 0 h 919"/>
                <a:gd name="T36" fmla="*/ 0 w 591"/>
                <a:gd name="T37" fmla="*/ 0 h 919"/>
                <a:gd name="T38" fmla="*/ 0 w 591"/>
                <a:gd name="T39" fmla="*/ 0 h 919"/>
                <a:gd name="T40" fmla="*/ 0 w 591"/>
                <a:gd name="T41" fmla="*/ 0 h 919"/>
                <a:gd name="T42" fmla="*/ 0 w 591"/>
                <a:gd name="T43" fmla="*/ 0 h 919"/>
                <a:gd name="T44" fmla="*/ 0 w 591"/>
                <a:gd name="T45" fmla="*/ 0 h 919"/>
                <a:gd name="T46" fmla="*/ 0 w 591"/>
                <a:gd name="T47" fmla="*/ 0 h 919"/>
                <a:gd name="T48" fmla="*/ 0 w 591"/>
                <a:gd name="T49" fmla="*/ 0 h 919"/>
                <a:gd name="T50" fmla="*/ 0 w 591"/>
                <a:gd name="T51" fmla="*/ 0 h 919"/>
                <a:gd name="T52" fmla="*/ 0 w 591"/>
                <a:gd name="T53" fmla="*/ 0 h 919"/>
                <a:gd name="T54" fmla="*/ 0 w 591"/>
                <a:gd name="T55" fmla="*/ 0 h 919"/>
                <a:gd name="T56" fmla="*/ 0 w 591"/>
                <a:gd name="T57" fmla="*/ 0 h 919"/>
                <a:gd name="T58" fmla="*/ 0 w 591"/>
                <a:gd name="T59" fmla="*/ 0 h 919"/>
                <a:gd name="T60" fmla="*/ 0 w 591"/>
                <a:gd name="T61" fmla="*/ 0 h 919"/>
                <a:gd name="T62" fmla="*/ 0 w 591"/>
                <a:gd name="T63" fmla="*/ 0 h 919"/>
                <a:gd name="T64" fmla="*/ 0 w 591"/>
                <a:gd name="T65" fmla="*/ 0 h 919"/>
                <a:gd name="T66" fmla="*/ 0 w 591"/>
                <a:gd name="T67" fmla="*/ 0 h 919"/>
                <a:gd name="T68" fmla="*/ 0 w 591"/>
                <a:gd name="T69" fmla="*/ 0 h 919"/>
                <a:gd name="T70" fmla="*/ 0 w 591"/>
                <a:gd name="T71" fmla="*/ 0 h 919"/>
                <a:gd name="T72" fmla="*/ 0 w 591"/>
                <a:gd name="T73" fmla="*/ 0 h 919"/>
                <a:gd name="T74" fmla="*/ 0 w 591"/>
                <a:gd name="T75" fmla="*/ 0 h 919"/>
                <a:gd name="T76" fmla="*/ 0 w 591"/>
                <a:gd name="T77" fmla="*/ 0 h 919"/>
                <a:gd name="T78" fmla="*/ 0 w 591"/>
                <a:gd name="T79" fmla="*/ 0 h 919"/>
                <a:gd name="T80" fmla="*/ 0 w 591"/>
                <a:gd name="T81" fmla="*/ 0 h 919"/>
                <a:gd name="T82" fmla="*/ 0 w 591"/>
                <a:gd name="T83" fmla="*/ 0 h 919"/>
                <a:gd name="T84" fmla="*/ 0 w 591"/>
                <a:gd name="T85" fmla="*/ 0 h 919"/>
                <a:gd name="T86" fmla="*/ 0 w 591"/>
                <a:gd name="T87" fmla="*/ 0 h 919"/>
                <a:gd name="T88" fmla="*/ 0 w 591"/>
                <a:gd name="T89" fmla="*/ 0 h 919"/>
                <a:gd name="T90" fmla="*/ 0 w 591"/>
                <a:gd name="T91" fmla="*/ 0 h 919"/>
                <a:gd name="T92" fmla="*/ 0 w 591"/>
                <a:gd name="T93" fmla="*/ 0 h 919"/>
                <a:gd name="T94" fmla="*/ 0 w 591"/>
                <a:gd name="T95" fmla="*/ 0 h 919"/>
                <a:gd name="T96" fmla="*/ 0 w 591"/>
                <a:gd name="T97" fmla="*/ 0 h 919"/>
                <a:gd name="T98" fmla="*/ 0 w 591"/>
                <a:gd name="T99" fmla="*/ 0 h 919"/>
                <a:gd name="T100" fmla="*/ 0 w 591"/>
                <a:gd name="T101" fmla="*/ 0 h 919"/>
                <a:gd name="T102" fmla="*/ 0 w 591"/>
                <a:gd name="T103" fmla="*/ 0 h 919"/>
                <a:gd name="T104" fmla="*/ 0 w 591"/>
                <a:gd name="T105" fmla="*/ 0 h 9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1"/>
                <a:gd name="T160" fmla="*/ 0 h 919"/>
                <a:gd name="T161" fmla="*/ 591 w 591"/>
                <a:gd name="T162" fmla="*/ 919 h 9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1" h="919">
                  <a:moveTo>
                    <a:pt x="1" y="18"/>
                  </a:moveTo>
                  <a:lnTo>
                    <a:pt x="33" y="75"/>
                  </a:lnTo>
                  <a:lnTo>
                    <a:pt x="65" y="131"/>
                  </a:lnTo>
                  <a:lnTo>
                    <a:pt x="98" y="187"/>
                  </a:lnTo>
                  <a:lnTo>
                    <a:pt x="131" y="243"/>
                  </a:lnTo>
                  <a:lnTo>
                    <a:pt x="200" y="355"/>
                  </a:lnTo>
                  <a:lnTo>
                    <a:pt x="270" y="466"/>
                  </a:lnTo>
                  <a:lnTo>
                    <a:pt x="342" y="577"/>
                  </a:lnTo>
                  <a:lnTo>
                    <a:pt x="414" y="688"/>
                  </a:lnTo>
                  <a:lnTo>
                    <a:pt x="486" y="799"/>
                  </a:lnTo>
                  <a:lnTo>
                    <a:pt x="559" y="910"/>
                  </a:lnTo>
                  <a:lnTo>
                    <a:pt x="563" y="912"/>
                  </a:lnTo>
                  <a:lnTo>
                    <a:pt x="566" y="916"/>
                  </a:lnTo>
                  <a:lnTo>
                    <a:pt x="569" y="918"/>
                  </a:lnTo>
                  <a:lnTo>
                    <a:pt x="573" y="919"/>
                  </a:lnTo>
                  <a:lnTo>
                    <a:pt x="576" y="919"/>
                  </a:lnTo>
                  <a:lnTo>
                    <a:pt x="580" y="919"/>
                  </a:lnTo>
                  <a:lnTo>
                    <a:pt x="583" y="919"/>
                  </a:lnTo>
                  <a:lnTo>
                    <a:pt x="586" y="918"/>
                  </a:lnTo>
                  <a:lnTo>
                    <a:pt x="588" y="916"/>
                  </a:lnTo>
                  <a:lnTo>
                    <a:pt x="590" y="913"/>
                  </a:lnTo>
                  <a:lnTo>
                    <a:pt x="590" y="910"/>
                  </a:lnTo>
                  <a:lnTo>
                    <a:pt x="591" y="907"/>
                  </a:lnTo>
                  <a:lnTo>
                    <a:pt x="590" y="904"/>
                  </a:lnTo>
                  <a:lnTo>
                    <a:pt x="589" y="901"/>
                  </a:lnTo>
                  <a:lnTo>
                    <a:pt x="587" y="898"/>
                  </a:lnTo>
                  <a:lnTo>
                    <a:pt x="585" y="895"/>
                  </a:lnTo>
                  <a:lnTo>
                    <a:pt x="514" y="785"/>
                  </a:lnTo>
                  <a:lnTo>
                    <a:pt x="444" y="676"/>
                  </a:lnTo>
                  <a:lnTo>
                    <a:pt x="373" y="567"/>
                  </a:lnTo>
                  <a:lnTo>
                    <a:pt x="302" y="458"/>
                  </a:lnTo>
                  <a:lnTo>
                    <a:pt x="233" y="348"/>
                  </a:lnTo>
                  <a:lnTo>
                    <a:pt x="166" y="238"/>
                  </a:lnTo>
                  <a:lnTo>
                    <a:pt x="133" y="183"/>
                  </a:lnTo>
                  <a:lnTo>
                    <a:pt x="101" y="127"/>
                  </a:lnTo>
                  <a:lnTo>
                    <a:pt x="69" y="73"/>
                  </a:lnTo>
                  <a:lnTo>
                    <a:pt x="38" y="17"/>
                  </a:lnTo>
                  <a:lnTo>
                    <a:pt x="36" y="13"/>
                  </a:lnTo>
                  <a:lnTo>
                    <a:pt x="34" y="11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4" name="Freeform 57"/>
            <p:cNvSpPr>
              <a:spLocks/>
            </p:cNvSpPr>
            <p:nvPr/>
          </p:nvSpPr>
          <p:spPr bwMode="auto">
            <a:xfrm>
              <a:off x="2362" y="2632"/>
              <a:ext cx="37" cy="58"/>
            </a:xfrm>
            <a:custGeom>
              <a:avLst/>
              <a:gdLst>
                <a:gd name="T0" fmla="*/ 0 w 562"/>
                <a:gd name="T1" fmla="*/ 0 h 865"/>
                <a:gd name="T2" fmla="*/ 0 w 562"/>
                <a:gd name="T3" fmla="*/ 0 h 865"/>
                <a:gd name="T4" fmla="*/ 0 w 562"/>
                <a:gd name="T5" fmla="*/ 0 h 865"/>
                <a:gd name="T6" fmla="*/ 0 w 562"/>
                <a:gd name="T7" fmla="*/ 0 h 865"/>
                <a:gd name="T8" fmla="*/ 0 w 562"/>
                <a:gd name="T9" fmla="*/ 0 h 865"/>
                <a:gd name="T10" fmla="*/ 0 w 562"/>
                <a:gd name="T11" fmla="*/ 0 h 865"/>
                <a:gd name="T12" fmla="*/ 0 w 562"/>
                <a:gd name="T13" fmla="*/ 0 h 865"/>
                <a:gd name="T14" fmla="*/ 0 w 562"/>
                <a:gd name="T15" fmla="*/ 0 h 865"/>
                <a:gd name="T16" fmla="*/ 0 w 562"/>
                <a:gd name="T17" fmla="*/ 0 h 865"/>
                <a:gd name="T18" fmla="*/ 0 w 562"/>
                <a:gd name="T19" fmla="*/ 0 h 865"/>
                <a:gd name="T20" fmla="*/ 0 w 562"/>
                <a:gd name="T21" fmla="*/ 0 h 865"/>
                <a:gd name="T22" fmla="*/ 0 w 562"/>
                <a:gd name="T23" fmla="*/ 0 h 865"/>
                <a:gd name="T24" fmla="*/ 0 w 562"/>
                <a:gd name="T25" fmla="*/ 0 h 865"/>
                <a:gd name="T26" fmla="*/ 0 w 562"/>
                <a:gd name="T27" fmla="*/ 0 h 865"/>
                <a:gd name="T28" fmla="*/ 0 w 562"/>
                <a:gd name="T29" fmla="*/ 0 h 865"/>
                <a:gd name="T30" fmla="*/ 0 w 562"/>
                <a:gd name="T31" fmla="*/ 0 h 865"/>
                <a:gd name="T32" fmla="*/ 0 w 562"/>
                <a:gd name="T33" fmla="*/ 0 h 865"/>
                <a:gd name="T34" fmla="*/ 0 w 562"/>
                <a:gd name="T35" fmla="*/ 0 h 865"/>
                <a:gd name="T36" fmla="*/ 0 w 562"/>
                <a:gd name="T37" fmla="*/ 0 h 865"/>
                <a:gd name="T38" fmla="*/ 0 w 562"/>
                <a:gd name="T39" fmla="*/ 0 h 865"/>
                <a:gd name="T40" fmla="*/ 0 w 562"/>
                <a:gd name="T41" fmla="*/ 0 h 865"/>
                <a:gd name="T42" fmla="*/ 0 w 562"/>
                <a:gd name="T43" fmla="*/ 0 h 865"/>
                <a:gd name="T44" fmla="*/ 0 w 562"/>
                <a:gd name="T45" fmla="*/ 0 h 865"/>
                <a:gd name="T46" fmla="*/ 0 w 562"/>
                <a:gd name="T47" fmla="*/ 0 h 865"/>
                <a:gd name="T48" fmla="*/ 0 w 562"/>
                <a:gd name="T49" fmla="*/ 0 h 865"/>
                <a:gd name="T50" fmla="*/ 0 w 562"/>
                <a:gd name="T51" fmla="*/ 0 h 865"/>
                <a:gd name="T52" fmla="*/ 0 w 562"/>
                <a:gd name="T53" fmla="*/ 0 h 865"/>
                <a:gd name="T54" fmla="*/ 0 w 562"/>
                <a:gd name="T55" fmla="*/ 0 h 865"/>
                <a:gd name="T56" fmla="*/ 0 w 562"/>
                <a:gd name="T57" fmla="*/ 0 h 865"/>
                <a:gd name="T58" fmla="*/ 0 w 562"/>
                <a:gd name="T59" fmla="*/ 0 h 865"/>
                <a:gd name="T60" fmla="*/ 0 w 562"/>
                <a:gd name="T61" fmla="*/ 0 h 865"/>
                <a:gd name="T62" fmla="*/ 0 w 562"/>
                <a:gd name="T63" fmla="*/ 0 h 8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2"/>
                <a:gd name="T97" fmla="*/ 0 h 865"/>
                <a:gd name="T98" fmla="*/ 562 w 562"/>
                <a:gd name="T99" fmla="*/ 865 h 8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2" h="865">
                  <a:moveTo>
                    <a:pt x="1" y="16"/>
                  </a:moveTo>
                  <a:lnTo>
                    <a:pt x="27" y="69"/>
                  </a:lnTo>
                  <a:lnTo>
                    <a:pt x="56" y="124"/>
                  </a:lnTo>
                  <a:lnTo>
                    <a:pt x="86" y="178"/>
                  </a:lnTo>
                  <a:lnTo>
                    <a:pt x="117" y="231"/>
                  </a:lnTo>
                  <a:lnTo>
                    <a:pt x="149" y="284"/>
                  </a:lnTo>
                  <a:lnTo>
                    <a:pt x="182" y="337"/>
                  </a:lnTo>
                  <a:lnTo>
                    <a:pt x="216" y="391"/>
                  </a:lnTo>
                  <a:lnTo>
                    <a:pt x="250" y="443"/>
                  </a:lnTo>
                  <a:lnTo>
                    <a:pt x="320" y="548"/>
                  </a:lnTo>
                  <a:lnTo>
                    <a:pt x="391" y="653"/>
                  </a:lnTo>
                  <a:lnTo>
                    <a:pt x="462" y="757"/>
                  </a:lnTo>
                  <a:lnTo>
                    <a:pt x="533" y="862"/>
                  </a:lnTo>
                  <a:lnTo>
                    <a:pt x="532" y="861"/>
                  </a:lnTo>
                  <a:lnTo>
                    <a:pt x="532" y="860"/>
                  </a:lnTo>
                  <a:lnTo>
                    <a:pt x="531" y="859"/>
                  </a:lnTo>
                  <a:lnTo>
                    <a:pt x="530" y="858"/>
                  </a:lnTo>
                  <a:lnTo>
                    <a:pt x="529" y="857"/>
                  </a:lnTo>
                  <a:lnTo>
                    <a:pt x="528" y="856"/>
                  </a:lnTo>
                  <a:lnTo>
                    <a:pt x="528" y="855"/>
                  </a:lnTo>
                  <a:lnTo>
                    <a:pt x="527" y="854"/>
                  </a:lnTo>
                  <a:lnTo>
                    <a:pt x="529" y="856"/>
                  </a:lnTo>
                  <a:lnTo>
                    <a:pt x="532" y="859"/>
                  </a:lnTo>
                  <a:lnTo>
                    <a:pt x="535" y="861"/>
                  </a:lnTo>
                  <a:lnTo>
                    <a:pt x="538" y="863"/>
                  </a:lnTo>
                  <a:lnTo>
                    <a:pt x="542" y="864"/>
                  </a:lnTo>
                  <a:lnTo>
                    <a:pt x="547" y="865"/>
                  </a:lnTo>
                  <a:lnTo>
                    <a:pt x="550" y="865"/>
                  </a:lnTo>
                  <a:lnTo>
                    <a:pt x="554" y="864"/>
                  </a:lnTo>
                  <a:lnTo>
                    <a:pt x="557" y="863"/>
                  </a:lnTo>
                  <a:lnTo>
                    <a:pt x="559" y="861"/>
                  </a:lnTo>
                  <a:lnTo>
                    <a:pt x="561" y="859"/>
                  </a:lnTo>
                  <a:lnTo>
                    <a:pt x="562" y="856"/>
                  </a:lnTo>
                  <a:lnTo>
                    <a:pt x="562" y="852"/>
                  </a:lnTo>
                  <a:lnTo>
                    <a:pt x="562" y="849"/>
                  </a:lnTo>
                  <a:lnTo>
                    <a:pt x="560" y="847"/>
                  </a:lnTo>
                  <a:lnTo>
                    <a:pt x="559" y="844"/>
                  </a:lnTo>
                  <a:lnTo>
                    <a:pt x="489" y="742"/>
                  </a:lnTo>
                  <a:lnTo>
                    <a:pt x="420" y="640"/>
                  </a:lnTo>
                  <a:lnTo>
                    <a:pt x="350" y="537"/>
                  </a:lnTo>
                  <a:lnTo>
                    <a:pt x="282" y="434"/>
                  </a:lnTo>
                  <a:lnTo>
                    <a:pt x="249" y="382"/>
                  </a:lnTo>
                  <a:lnTo>
                    <a:pt x="216" y="331"/>
                  </a:lnTo>
                  <a:lnTo>
                    <a:pt x="184" y="279"/>
                  </a:lnTo>
                  <a:lnTo>
                    <a:pt x="153" y="227"/>
                  </a:lnTo>
                  <a:lnTo>
                    <a:pt x="122" y="175"/>
                  </a:lnTo>
                  <a:lnTo>
                    <a:pt x="92" y="123"/>
                  </a:lnTo>
                  <a:lnTo>
                    <a:pt x="65" y="70"/>
                  </a:lnTo>
                  <a:lnTo>
                    <a:pt x="37" y="17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5" name="Freeform 58"/>
            <p:cNvSpPr>
              <a:spLocks/>
            </p:cNvSpPr>
            <p:nvPr/>
          </p:nvSpPr>
          <p:spPr bwMode="auto">
            <a:xfrm>
              <a:off x="2271" y="2546"/>
              <a:ext cx="102" cy="163"/>
            </a:xfrm>
            <a:custGeom>
              <a:avLst/>
              <a:gdLst>
                <a:gd name="T0" fmla="*/ 0 w 1536"/>
                <a:gd name="T1" fmla="*/ 0 h 2455"/>
                <a:gd name="T2" fmla="*/ 0 w 1536"/>
                <a:gd name="T3" fmla="*/ 0 h 2455"/>
                <a:gd name="T4" fmla="*/ 0 w 1536"/>
                <a:gd name="T5" fmla="*/ 0 h 2455"/>
                <a:gd name="T6" fmla="*/ 0 w 1536"/>
                <a:gd name="T7" fmla="*/ 0 h 2455"/>
                <a:gd name="T8" fmla="*/ 0 w 1536"/>
                <a:gd name="T9" fmla="*/ 0 h 2455"/>
                <a:gd name="T10" fmla="*/ 0 w 1536"/>
                <a:gd name="T11" fmla="*/ 0 h 2455"/>
                <a:gd name="T12" fmla="*/ 0 w 1536"/>
                <a:gd name="T13" fmla="*/ 0 h 2455"/>
                <a:gd name="T14" fmla="*/ 0 w 1536"/>
                <a:gd name="T15" fmla="*/ 0 h 2455"/>
                <a:gd name="T16" fmla="*/ 0 w 1536"/>
                <a:gd name="T17" fmla="*/ 0 h 2455"/>
                <a:gd name="T18" fmla="*/ 0 w 1536"/>
                <a:gd name="T19" fmla="*/ 0 h 2455"/>
                <a:gd name="T20" fmla="*/ 0 w 1536"/>
                <a:gd name="T21" fmla="*/ 0 h 2455"/>
                <a:gd name="T22" fmla="*/ 0 w 1536"/>
                <a:gd name="T23" fmla="*/ 0 h 2455"/>
                <a:gd name="T24" fmla="*/ 0 w 1536"/>
                <a:gd name="T25" fmla="*/ 0 h 2455"/>
                <a:gd name="T26" fmla="*/ 0 w 1536"/>
                <a:gd name="T27" fmla="*/ 0 h 2455"/>
                <a:gd name="T28" fmla="*/ 0 w 1536"/>
                <a:gd name="T29" fmla="*/ 0 h 2455"/>
                <a:gd name="T30" fmla="*/ 0 w 1536"/>
                <a:gd name="T31" fmla="*/ 0 h 2455"/>
                <a:gd name="T32" fmla="*/ 0 w 1536"/>
                <a:gd name="T33" fmla="*/ 0 h 2455"/>
                <a:gd name="T34" fmla="*/ 0 w 1536"/>
                <a:gd name="T35" fmla="*/ 0 h 2455"/>
                <a:gd name="T36" fmla="*/ 0 w 1536"/>
                <a:gd name="T37" fmla="*/ 0 h 2455"/>
                <a:gd name="T38" fmla="*/ 0 w 1536"/>
                <a:gd name="T39" fmla="*/ 0 h 2455"/>
                <a:gd name="T40" fmla="*/ 0 w 1536"/>
                <a:gd name="T41" fmla="*/ 0 h 2455"/>
                <a:gd name="T42" fmla="*/ 0 w 1536"/>
                <a:gd name="T43" fmla="*/ 0 h 2455"/>
                <a:gd name="T44" fmla="*/ 0 w 1536"/>
                <a:gd name="T45" fmla="*/ 0 h 2455"/>
                <a:gd name="T46" fmla="*/ 0 w 1536"/>
                <a:gd name="T47" fmla="*/ 0 h 2455"/>
                <a:gd name="T48" fmla="*/ 0 w 1536"/>
                <a:gd name="T49" fmla="*/ 0 h 2455"/>
                <a:gd name="T50" fmla="*/ 0 w 1536"/>
                <a:gd name="T51" fmla="*/ 0 h 2455"/>
                <a:gd name="T52" fmla="*/ 0 w 1536"/>
                <a:gd name="T53" fmla="*/ 0 h 2455"/>
                <a:gd name="T54" fmla="*/ 0 w 1536"/>
                <a:gd name="T55" fmla="*/ 0 h 2455"/>
                <a:gd name="T56" fmla="*/ 0 w 1536"/>
                <a:gd name="T57" fmla="*/ 0 h 2455"/>
                <a:gd name="T58" fmla="*/ 0 w 1536"/>
                <a:gd name="T59" fmla="*/ 0 h 2455"/>
                <a:gd name="T60" fmla="*/ 0 w 1536"/>
                <a:gd name="T61" fmla="*/ 0 h 2455"/>
                <a:gd name="T62" fmla="*/ 0 w 1536"/>
                <a:gd name="T63" fmla="*/ 0 h 2455"/>
                <a:gd name="T64" fmla="*/ 0 w 1536"/>
                <a:gd name="T65" fmla="*/ 0 h 2455"/>
                <a:gd name="T66" fmla="*/ 0 w 1536"/>
                <a:gd name="T67" fmla="*/ 0 h 2455"/>
                <a:gd name="T68" fmla="*/ 0 w 1536"/>
                <a:gd name="T69" fmla="*/ 0 h 2455"/>
                <a:gd name="T70" fmla="*/ 0 w 1536"/>
                <a:gd name="T71" fmla="*/ 0 h 2455"/>
                <a:gd name="T72" fmla="*/ 0 w 1536"/>
                <a:gd name="T73" fmla="*/ 0 h 2455"/>
                <a:gd name="T74" fmla="*/ 0 w 1536"/>
                <a:gd name="T75" fmla="*/ 0 h 24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6"/>
                <a:gd name="T115" fmla="*/ 0 h 2455"/>
                <a:gd name="T116" fmla="*/ 1536 w 1536"/>
                <a:gd name="T117" fmla="*/ 2455 h 24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6" h="2455">
                  <a:moveTo>
                    <a:pt x="1" y="17"/>
                  </a:moveTo>
                  <a:lnTo>
                    <a:pt x="40" y="95"/>
                  </a:lnTo>
                  <a:lnTo>
                    <a:pt x="79" y="172"/>
                  </a:lnTo>
                  <a:lnTo>
                    <a:pt x="121" y="250"/>
                  </a:lnTo>
                  <a:lnTo>
                    <a:pt x="162" y="327"/>
                  </a:lnTo>
                  <a:lnTo>
                    <a:pt x="204" y="404"/>
                  </a:lnTo>
                  <a:lnTo>
                    <a:pt x="248" y="481"/>
                  </a:lnTo>
                  <a:lnTo>
                    <a:pt x="292" y="558"/>
                  </a:lnTo>
                  <a:lnTo>
                    <a:pt x="336" y="634"/>
                  </a:lnTo>
                  <a:lnTo>
                    <a:pt x="428" y="787"/>
                  </a:lnTo>
                  <a:lnTo>
                    <a:pt x="522" y="939"/>
                  </a:lnTo>
                  <a:lnTo>
                    <a:pt x="617" y="1091"/>
                  </a:lnTo>
                  <a:lnTo>
                    <a:pt x="714" y="1242"/>
                  </a:lnTo>
                  <a:lnTo>
                    <a:pt x="911" y="1543"/>
                  </a:lnTo>
                  <a:lnTo>
                    <a:pt x="1112" y="1845"/>
                  </a:lnTo>
                  <a:lnTo>
                    <a:pt x="1211" y="1996"/>
                  </a:lnTo>
                  <a:lnTo>
                    <a:pt x="1310" y="2147"/>
                  </a:lnTo>
                  <a:lnTo>
                    <a:pt x="1408" y="2298"/>
                  </a:lnTo>
                  <a:lnTo>
                    <a:pt x="1504" y="2449"/>
                  </a:lnTo>
                  <a:lnTo>
                    <a:pt x="1503" y="2448"/>
                  </a:lnTo>
                  <a:lnTo>
                    <a:pt x="1503" y="2447"/>
                  </a:lnTo>
                  <a:lnTo>
                    <a:pt x="1502" y="2446"/>
                  </a:lnTo>
                  <a:lnTo>
                    <a:pt x="1502" y="2445"/>
                  </a:lnTo>
                  <a:lnTo>
                    <a:pt x="1501" y="2445"/>
                  </a:lnTo>
                  <a:lnTo>
                    <a:pt x="1501" y="2444"/>
                  </a:lnTo>
                  <a:lnTo>
                    <a:pt x="1503" y="2447"/>
                  </a:lnTo>
                  <a:lnTo>
                    <a:pt x="1506" y="2450"/>
                  </a:lnTo>
                  <a:lnTo>
                    <a:pt x="1509" y="2452"/>
                  </a:lnTo>
                  <a:lnTo>
                    <a:pt x="1513" y="2454"/>
                  </a:lnTo>
                  <a:lnTo>
                    <a:pt x="1516" y="2455"/>
                  </a:lnTo>
                  <a:lnTo>
                    <a:pt x="1520" y="2455"/>
                  </a:lnTo>
                  <a:lnTo>
                    <a:pt x="1523" y="2455"/>
                  </a:lnTo>
                  <a:lnTo>
                    <a:pt x="1528" y="2455"/>
                  </a:lnTo>
                  <a:lnTo>
                    <a:pt x="1531" y="2453"/>
                  </a:lnTo>
                  <a:lnTo>
                    <a:pt x="1533" y="2452"/>
                  </a:lnTo>
                  <a:lnTo>
                    <a:pt x="1535" y="2450"/>
                  </a:lnTo>
                  <a:lnTo>
                    <a:pt x="1536" y="2447"/>
                  </a:lnTo>
                  <a:lnTo>
                    <a:pt x="1536" y="2445"/>
                  </a:lnTo>
                  <a:lnTo>
                    <a:pt x="1536" y="2442"/>
                  </a:lnTo>
                  <a:lnTo>
                    <a:pt x="1535" y="2438"/>
                  </a:lnTo>
                  <a:lnTo>
                    <a:pt x="1533" y="2435"/>
                  </a:lnTo>
                  <a:lnTo>
                    <a:pt x="1437" y="2284"/>
                  </a:lnTo>
                  <a:lnTo>
                    <a:pt x="1339" y="2134"/>
                  </a:lnTo>
                  <a:lnTo>
                    <a:pt x="1241" y="1983"/>
                  </a:lnTo>
                  <a:lnTo>
                    <a:pt x="1142" y="1833"/>
                  </a:lnTo>
                  <a:lnTo>
                    <a:pt x="943" y="1534"/>
                  </a:lnTo>
                  <a:lnTo>
                    <a:pt x="747" y="1233"/>
                  </a:lnTo>
                  <a:lnTo>
                    <a:pt x="650" y="1082"/>
                  </a:lnTo>
                  <a:lnTo>
                    <a:pt x="555" y="932"/>
                  </a:lnTo>
                  <a:lnTo>
                    <a:pt x="462" y="781"/>
                  </a:lnTo>
                  <a:lnTo>
                    <a:pt x="371" y="629"/>
                  </a:lnTo>
                  <a:lnTo>
                    <a:pt x="326" y="552"/>
                  </a:lnTo>
                  <a:lnTo>
                    <a:pt x="283" y="477"/>
                  </a:lnTo>
                  <a:lnTo>
                    <a:pt x="239" y="401"/>
                  </a:lnTo>
                  <a:lnTo>
                    <a:pt x="198" y="324"/>
                  </a:lnTo>
                  <a:lnTo>
                    <a:pt x="157" y="248"/>
                  </a:lnTo>
                  <a:lnTo>
                    <a:pt x="116" y="170"/>
                  </a:lnTo>
                  <a:lnTo>
                    <a:pt x="76" y="94"/>
                  </a:lnTo>
                  <a:lnTo>
                    <a:pt x="38" y="16"/>
                  </a:lnTo>
                  <a:lnTo>
                    <a:pt x="36" y="13"/>
                  </a:lnTo>
                  <a:lnTo>
                    <a:pt x="34" y="10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1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6" name="Freeform 59"/>
            <p:cNvSpPr>
              <a:spLocks/>
            </p:cNvSpPr>
            <p:nvPr/>
          </p:nvSpPr>
          <p:spPr bwMode="auto">
            <a:xfrm>
              <a:off x="2245" y="2560"/>
              <a:ext cx="105" cy="158"/>
            </a:xfrm>
            <a:custGeom>
              <a:avLst/>
              <a:gdLst>
                <a:gd name="T0" fmla="*/ 0 w 1569"/>
                <a:gd name="T1" fmla="*/ 0 h 2374"/>
                <a:gd name="T2" fmla="*/ 0 w 1569"/>
                <a:gd name="T3" fmla="*/ 0 h 2374"/>
                <a:gd name="T4" fmla="*/ 0 w 1569"/>
                <a:gd name="T5" fmla="*/ 0 h 2374"/>
                <a:gd name="T6" fmla="*/ 0 w 1569"/>
                <a:gd name="T7" fmla="*/ 0 h 2374"/>
                <a:gd name="T8" fmla="*/ 0 w 1569"/>
                <a:gd name="T9" fmla="*/ 0 h 2374"/>
                <a:gd name="T10" fmla="*/ 0 w 1569"/>
                <a:gd name="T11" fmla="*/ 0 h 2374"/>
                <a:gd name="T12" fmla="*/ 0 w 1569"/>
                <a:gd name="T13" fmla="*/ 0 h 2374"/>
                <a:gd name="T14" fmla="*/ 0 w 1569"/>
                <a:gd name="T15" fmla="*/ 0 h 2374"/>
                <a:gd name="T16" fmla="*/ 0 w 1569"/>
                <a:gd name="T17" fmla="*/ 0 h 2374"/>
                <a:gd name="T18" fmla="*/ 0 w 1569"/>
                <a:gd name="T19" fmla="*/ 0 h 2374"/>
                <a:gd name="T20" fmla="*/ 0 w 1569"/>
                <a:gd name="T21" fmla="*/ 0 h 2374"/>
                <a:gd name="T22" fmla="*/ 0 w 1569"/>
                <a:gd name="T23" fmla="*/ 0 h 2374"/>
                <a:gd name="T24" fmla="*/ 0 w 1569"/>
                <a:gd name="T25" fmla="*/ 0 h 2374"/>
                <a:gd name="T26" fmla="*/ 0 w 1569"/>
                <a:gd name="T27" fmla="*/ 0 h 2374"/>
                <a:gd name="T28" fmla="*/ 0 w 1569"/>
                <a:gd name="T29" fmla="*/ 0 h 2374"/>
                <a:gd name="T30" fmla="*/ 0 w 1569"/>
                <a:gd name="T31" fmla="*/ 0 h 2374"/>
                <a:gd name="T32" fmla="*/ 0 w 1569"/>
                <a:gd name="T33" fmla="*/ 0 h 2374"/>
                <a:gd name="T34" fmla="*/ 0 w 1569"/>
                <a:gd name="T35" fmla="*/ 0 h 2374"/>
                <a:gd name="T36" fmla="*/ 0 w 1569"/>
                <a:gd name="T37" fmla="*/ 0 h 2374"/>
                <a:gd name="T38" fmla="*/ 0 w 1569"/>
                <a:gd name="T39" fmla="*/ 0 h 2374"/>
                <a:gd name="T40" fmla="*/ 0 w 1569"/>
                <a:gd name="T41" fmla="*/ 0 h 2374"/>
                <a:gd name="T42" fmla="*/ 0 w 1569"/>
                <a:gd name="T43" fmla="*/ 0 h 2374"/>
                <a:gd name="T44" fmla="*/ 0 w 1569"/>
                <a:gd name="T45" fmla="*/ 0 h 2374"/>
                <a:gd name="T46" fmla="*/ 0 w 1569"/>
                <a:gd name="T47" fmla="*/ 0 h 2374"/>
                <a:gd name="T48" fmla="*/ 0 w 1569"/>
                <a:gd name="T49" fmla="*/ 0 h 2374"/>
                <a:gd name="T50" fmla="*/ 0 w 1569"/>
                <a:gd name="T51" fmla="*/ 0 h 2374"/>
                <a:gd name="T52" fmla="*/ 0 w 1569"/>
                <a:gd name="T53" fmla="*/ 0 h 2374"/>
                <a:gd name="T54" fmla="*/ 0 w 1569"/>
                <a:gd name="T55" fmla="*/ 0 h 2374"/>
                <a:gd name="T56" fmla="*/ 0 w 1569"/>
                <a:gd name="T57" fmla="*/ 0 h 2374"/>
                <a:gd name="T58" fmla="*/ 0 w 1569"/>
                <a:gd name="T59" fmla="*/ 0 h 2374"/>
                <a:gd name="T60" fmla="*/ 0 w 1569"/>
                <a:gd name="T61" fmla="*/ 0 h 2374"/>
                <a:gd name="T62" fmla="*/ 0 w 1569"/>
                <a:gd name="T63" fmla="*/ 0 h 2374"/>
                <a:gd name="T64" fmla="*/ 0 w 1569"/>
                <a:gd name="T65" fmla="*/ 0 h 2374"/>
                <a:gd name="T66" fmla="*/ 0 w 1569"/>
                <a:gd name="T67" fmla="*/ 0 h 2374"/>
                <a:gd name="T68" fmla="*/ 0 w 1569"/>
                <a:gd name="T69" fmla="*/ 0 h 2374"/>
                <a:gd name="T70" fmla="*/ 0 w 1569"/>
                <a:gd name="T71" fmla="*/ 0 h 2374"/>
                <a:gd name="T72" fmla="*/ 0 w 1569"/>
                <a:gd name="T73" fmla="*/ 0 h 2374"/>
                <a:gd name="T74" fmla="*/ 0 w 1569"/>
                <a:gd name="T75" fmla="*/ 0 h 2374"/>
                <a:gd name="T76" fmla="*/ 0 w 1569"/>
                <a:gd name="T77" fmla="*/ 0 h 2374"/>
                <a:gd name="T78" fmla="*/ 0 w 1569"/>
                <a:gd name="T79" fmla="*/ 0 h 2374"/>
                <a:gd name="T80" fmla="*/ 0 w 1569"/>
                <a:gd name="T81" fmla="*/ 0 h 2374"/>
                <a:gd name="T82" fmla="*/ 0 w 1569"/>
                <a:gd name="T83" fmla="*/ 0 h 2374"/>
                <a:gd name="T84" fmla="*/ 0 w 1569"/>
                <a:gd name="T85" fmla="*/ 0 h 2374"/>
                <a:gd name="T86" fmla="*/ 0 w 1569"/>
                <a:gd name="T87" fmla="*/ 0 h 23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9"/>
                <a:gd name="T133" fmla="*/ 0 h 2374"/>
                <a:gd name="T134" fmla="*/ 1569 w 1569"/>
                <a:gd name="T135" fmla="*/ 2374 h 23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9" h="2374">
                  <a:moveTo>
                    <a:pt x="5" y="24"/>
                  </a:moveTo>
                  <a:lnTo>
                    <a:pt x="84" y="126"/>
                  </a:lnTo>
                  <a:lnTo>
                    <a:pt x="159" y="228"/>
                  </a:lnTo>
                  <a:lnTo>
                    <a:pt x="232" y="330"/>
                  </a:lnTo>
                  <a:lnTo>
                    <a:pt x="304" y="432"/>
                  </a:lnTo>
                  <a:lnTo>
                    <a:pt x="374" y="536"/>
                  </a:lnTo>
                  <a:lnTo>
                    <a:pt x="442" y="640"/>
                  </a:lnTo>
                  <a:lnTo>
                    <a:pt x="510" y="743"/>
                  </a:lnTo>
                  <a:lnTo>
                    <a:pt x="576" y="848"/>
                  </a:lnTo>
                  <a:lnTo>
                    <a:pt x="708" y="1056"/>
                  </a:lnTo>
                  <a:lnTo>
                    <a:pt x="840" y="1265"/>
                  </a:lnTo>
                  <a:lnTo>
                    <a:pt x="907" y="1369"/>
                  </a:lnTo>
                  <a:lnTo>
                    <a:pt x="976" y="1474"/>
                  </a:lnTo>
                  <a:lnTo>
                    <a:pt x="1044" y="1577"/>
                  </a:lnTo>
                  <a:lnTo>
                    <a:pt x="1114" y="1680"/>
                  </a:lnTo>
                  <a:lnTo>
                    <a:pt x="1173" y="1766"/>
                  </a:lnTo>
                  <a:lnTo>
                    <a:pt x="1232" y="1852"/>
                  </a:lnTo>
                  <a:lnTo>
                    <a:pt x="1289" y="1938"/>
                  </a:lnTo>
                  <a:lnTo>
                    <a:pt x="1346" y="2023"/>
                  </a:lnTo>
                  <a:lnTo>
                    <a:pt x="1402" y="2110"/>
                  </a:lnTo>
                  <a:lnTo>
                    <a:pt x="1456" y="2198"/>
                  </a:lnTo>
                  <a:lnTo>
                    <a:pt x="1481" y="2241"/>
                  </a:lnTo>
                  <a:lnTo>
                    <a:pt x="1506" y="2286"/>
                  </a:lnTo>
                  <a:lnTo>
                    <a:pt x="1530" y="2329"/>
                  </a:lnTo>
                  <a:lnTo>
                    <a:pt x="1554" y="2374"/>
                  </a:lnTo>
                  <a:lnTo>
                    <a:pt x="1552" y="2371"/>
                  </a:lnTo>
                  <a:lnTo>
                    <a:pt x="1548" y="2366"/>
                  </a:lnTo>
                  <a:lnTo>
                    <a:pt x="1546" y="2362"/>
                  </a:lnTo>
                  <a:lnTo>
                    <a:pt x="1543" y="2359"/>
                  </a:lnTo>
                  <a:lnTo>
                    <a:pt x="1541" y="2355"/>
                  </a:lnTo>
                  <a:lnTo>
                    <a:pt x="1538" y="2352"/>
                  </a:lnTo>
                  <a:lnTo>
                    <a:pt x="1536" y="2348"/>
                  </a:lnTo>
                  <a:lnTo>
                    <a:pt x="1533" y="2345"/>
                  </a:lnTo>
                  <a:lnTo>
                    <a:pt x="1535" y="2347"/>
                  </a:lnTo>
                  <a:lnTo>
                    <a:pt x="1537" y="2350"/>
                  </a:lnTo>
                  <a:lnTo>
                    <a:pt x="1540" y="2352"/>
                  </a:lnTo>
                  <a:lnTo>
                    <a:pt x="1544" y="2354"/>
                  </a:lnTo>
                  <a:lnTo>
                    <a:pt x="1547" y="2356"/>
                  </a:lnTo>
                  <a:lnTo>
                    <a:pt x="1552" y="2356"/>
                  </a:lnTo>
                  <a:lnTo>
                    <a:pt x="1556" y="2357"/>
                  </a:lnTo>
                  <a:lnTo>
                    <a:pt x="1560" y="2357"/>
                  </a:lnTo>
                  <a:lnTo>
                    <a:pt x="1563" y="2356"/>
                  </a:lnTo>
                  <a:lnTo>
                    <a:pt x="1565" y="2355"/>
                  </a:lnTo>
                  <a:lnTo>
                    <a:pt x="1567" y="2353"/>
                  </a:lnTo>
                  <a:lnTo>
                    <a:pt x="1568" y="2350"/>
                  </a:lnTo>
                  <a:lnTo>
                    <a:pt x="1569" y="2348"/>
                  </a:lnTo>
                  <a:lnTo>
                    <a:pt x="1569" y="2345"/>
                  </a:lnTo>
                  <a:lnTo>
                    <a:pt x="1568" y="2341"/>
                  </a:lnTo>
                  <a:lnTo>
                    <a:pt x="1567" y="2337"/>
                  </a:lnTo>
                  <a:lnTo>
                    <a:pt x="1489" y="2204"/>
                  </a:lnTo>
                  <a:lnTo>
                    <a:pt x="1408" y="2071"/>
                  </a:lnTo>
                  <a:lnTo>
                    <a:pt x="1327" y="1939"/>
                  </a:lnTo>
                  <a:lnTo>
                    <a:pt x="1242" y="1807"/>
                  </a:lnTo>
                  <a:lnTo>
                    <a:pt x="1157" y="1676"/>
                  </a:lnTo>
                  <a:lnTo>
                    <a:pt x="1071" y="1545"/>
                  </a:lnTo>
                  <a:lnTo>
                    <a:pt x="984" y="1414"/>
                  </a:lnTo>
                  <a:lnTo>
                    <a:pt x="896" y="1283"/>
                  </a:lnTo>
                  <a:lnTo>
                    <a:pt x="720" y="1021"/>
                  </a:lnTo>
                  <a:lnTo>
                    <a:pt x="544" y="760"/>
                  </a:lnTo>
                  <a:lnTo>
                    <a:pt x="457" y="628"/>
                  </a:lnTo>
                  <a:lnTo>
                    <a:pt x="373" y="496"/>
                  </a:lnTo>
                  <a:lnTo>
                    <a:pt x="288" y="363"/>
                  </a:lnTo>
                  <a:lnTo>
                    <a:pt x="206" y="231"/>
                  </a:lnTo>
                  <a:lnTo>
                    <a:pt x="188" y="202"/>
                  </a:lnTo>
                  <a:lnTo>
                    <a:pt x="170" y="172"/>
                  </a:lnTo>
                  <a:lnTo>
                    <a:pt x="152" y="143"/>
                  </a:lnTo>
                  <a:lnTo>
                    <a:pt x="132" y="114"/>
                  </a:lnTo>
                  <a:lnTo>
                    <a:pt x="112" y="85"/>
                  </a:lnTo>
                  <a:lnTo>
                    <a:pt x="88" y="58"/>
                  </a:lnTo>
                  <a:lnTo>
                    <a:pt x="76" y="45"/>
                  </a:lnTo>
                  <a:lnTo>
                    <a:pt x="62" y="33"/>
                  </a:lnTo>
                  <a:lnTo>
                    <a:pt x="48" y="20"/>
                  </a:lnTo>
                  <a:lnTo>
                    <a:pt x="32" y="8"/>
                  </a:lnTo>
                  <a:lnTo>
                    <a:pt x="29" y="5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7" name="Freeform 60"/>
            <p:cNvSpPr>
              <a:spLocks/>
            </p:cNvSpPr>
            <p:nvPr/>
          </p:nvSpPr>
          <p:spPr bwMode="auto">
            <a:xfrm>
              <a:off x="2222" y="2560"/>
              <a:ext cx="109" cy="162"/>
            </a:xfrm>
            <a:custGeom>
              <a:avLst/>
              <a:gdLst>
                <a:gd name="T0" fmla="*/ 0 w 1631"/>
                <a:gd name="T1" fmla="*/ 0 h 2434"/>
                <a:gd name="T2" fmla="*/ 0 w 1631"/>
                <a:gd name="T3" fmla="*/ 0 h 2434"/>
                <a:gd name="T4" fmla="*/ 0 w 1631"/>
                <a:gd name="T5" fmla="*/ 0 h 2434"/>
                <a:gd name="T6" fmla="*/ 0 w 1631"/>
                <a:gd name="T7" fmla="*/ 0 h 2434"/>
                <a:gd name="T8" fmla="*/ 0 w 1631"/>
                <a:gd name="T9" fmla="*/ 0 h 2434"/>
                <a:gd name="T10" fmla="*/ 0 w 1631"/>
                <a:gd name="T11" fmla="*/ 0 h 2434"/>
                <a:gd name="T12" fmla="*/ 0 w 1631"/>
                <a:gd name="T13" fmla="*/ 0 h 2434"/>
                <a:gd name="T14" fmla="*/ 0 w 1631"/>
                <a:gd name="T15" fmla="*/ 0 h 2434"/>
                <a:gd name="T16" fmla="*/ 0 w 1631"/>
                <a:gd name="T17" fmla="*/ 0 h 2434"/>
                <a:gd name="T18" fmla="*/ 0 w 1631"/>
                <a:gd name="T19" fmla="*/ 0 h 2434"/>
                <a:gd name="T20" fmla="*/ 0 w 1631"/>
                <a:gd name="T21" fmla="*/ 0 h 2434"/>
                <a:gd name="T22" fmla="*/ 0 w 1631"/>
                <a:gd name="T23" fmla="*/ 0 h 2434"/>
                <a:gd name="T24" fmla="*/ 0 w 1631"/>
                <a:gd name="T25" fmla="*/ 0 h 2434"/>
                <a:gd name="T26" fmla="*/ 0 w 1631"/>
                <a:gd name="T27" fmla="*/ 0 h 2434"/>
                <a:gd name="T28" fmla="*/ 0 w 1631"/>
                <a:gd name="T29" fmla="*/ 0 h 2434"/>
                <a:gd name="T30" fmla="*/ 0 w 1631"/>
                <a:gd name="T31" fmla="*/ 0 h 2434"/>
                <a:gd name="T32" fmla="*/ 0 w 1631"/>
                <a:gd name="T33" fmla="*/ 0 h 2434"/>
                <a:gd name="T34" fmla="*/ 0 w 1631"/>
                <a:gd name="T35" fmla="*/ 0 h 2434"/>
                <a:gd name="T36" fmla="*/ 0 w 1631"/>
                <a:gd name="T37" fmla="*/ 0 h 2434"/>
                <a:gd name="T38" fmla="*/ 0 w 1631"/>
                <a:gd name="T39" fmla="*/ 0 h 2434"/>
                <a:gd name="T40" fmla="*/ 0 w 1631"/>
                <a:gd name="T41" fmla="*/ 0 h 2434"/>
                <a:gd name="T42" fmla="*/ 0 w 1631"/>
                <a:gd name="T43" fmla="*/ 0 h 2434"/>
                <a:gd name="T44" fmla="*/ 0 w 1631"/>
                <a:gd name="T45" fmla="*/ 0 h 2434"/>
                <a:gd name="T46" fmla="*/ 0 w 1631"/>
                <a:gd name="T47" fmla="*/ 0 h 2434"/>
                <a:gd name="T48" fmla="*/ 0 w 1631"/>
                <a:gd name="T49" fmla="*/ 0 h 2434"/>
                <a:gd name="T50" fmla="*/ 0 w 1631"/>
                <a:gd name="T51" fmla="*/ 0 h 2434"/>
                <a:gd name="T52" fmla="*/ 0 w 1631"/>
                <a:gd name="T53" fmla="*/ 0 h 2434"/>
                <a:gd name="T54" fmla="*/ 0 w 1631"/>
                <a:gd name="T55" fmla="*/ 0 h 2434"/>
                <a:gd name="T56" fmla="*/ 0 w 1631"/>
                <a:gd name="T57" fmla="*/ 0 h 2434"/>
                <a:gd name="T58" fmla="*/ 0 w 1631"/>
                <a:gd name="T59" fmla="*/ 0 h 2434"/>
                <a:gd name="T60" fmla="*/ 0 w 1631"/>
                <a:gd name="T61" fmla="*/ 0 h 2434"/>
                <a:gd name="T62" fmla="*/ 0 w 1631"/>
                <a:gd name="T63" fmla="*/ 0 h 2434"/>
                <a:gd name="T64" fmla="*/ 0 w 1631"/>
                <a:gd name="T65" fmla="*/ 0 h 2434"/>
                <a:gd name="T66" fmla="*/ 0 w 1631"/>
                <a:gd name="T67" fmla="*/ 0 h 2434"/>
                <a:gd name="T68" fmla="*/ 0 w 1631"/>
                <a:gd name="T69" fmla="*/ 0 h 2434"/>
                <a:gd name="T70" fmla="*/ 0 w 1631"/>
                <a:gd name="T71" fmla="*/ 0 h 2434"/>
                <a:gd name="T72" fmla="*/ 0 w 1631"/>
                <a:gd name="T73" fmla="*/ 0 h 2434"/>
                <a:gd name="T74" fmla="*/ 0 w 1631"/>
                <a:gd name="T75" fmla="*/ 0 h 24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31"/>
                <a:gd name="T115" fmla="*/ 0 h 2434"/>
                <a:gd name="T116" fmla="*/ 1631 w 1631"/>
                <a:gd name="T117" fmla="*/ 2434 h 24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31" h="2434">
                  <a:moveTo>
                    <a:pt x="4" y="21"/>
                  </a:moveTo>
                  <a:lnTo>
                    <a:pt x="93" y="174"/>
                  </a:lnTo>
                  <a:lnTo>
                    <a:pt x="185" y="327"/>
                  </a:lnTo>
                  <a:lnTo>
                    <a:pt x="278" y="478"/>
                  </a:lnTo>
                  <a:lnTo>
                    <a:pt x="373" y="630"/>
                  </a:lnTo>
                  <a:lnTo>
                    <a:pt x="470" y="780"/>
                  </a:lnTo>
                  <a:lnTo>
                    <a:pt x="568" y="930"/>
                  </a:lnTo>
                  <a:lnTo>
                    <a:pt x="668" y="1081"/>
                  </a:lnTo>
                  <a:lnTo>
                    <a:pt x="769" y="1230"/>
                  </a:lnTo>
                  <a:lnTo>
                    <a:pt x="872" y="1380"/>
                  </a:lnTo>
                  <a:lnTo>
                    <a:pt x="975" y="1528"/>
                  </a:lnTo>
                  <a:lnTo>
                    <a:pt x="1079" y="1677"/>
                  </a:lnTo>
                  <a:lnTo>
                    <a:pt x="1184" y="1826"/>
                  </a:lnTo>
                  <a:lnTo>
                    <a:pt x="1396" y="2122"/>
                  </a:lnTo>
                  <a:lnTo>
                    <a:pt x="1611" y="2419"/>
                  </a:lnTo>
                  <a:lnTo>
                    <a:pt x="1609" y="2419"/>
                  </a:lnTo>
                  <a:lnTo>
                    <a:pt x="1607" y="2419"/>
                  </a:lnTo>
                  <a:lnTo>
                    <a:pt x="1605" y="2419"/>
                  </a:lnTo>
                  <a:lnTo>
                    <a:pt x="1602" y="2419"/>
                  </a:lnTo>
                  <a:lnTo>
                    <a:pt x="1600" y="2419"/>
                  </a:lnTo>
                  <a:lnTo>
                    <a:pt x="1598" y="2419"/>
                  </a:lnTo>
                  <a:lnTo>
                    <a:pt x="1596" y="2419"/>
                  </a:lnTo>
                  <a:lnTo>
                    <a:pt x="1594" y="2419"/>
                  </a:lnTo>
                  <a:lnTo>
                    <a:pt x="1596" y="2422"/>
                  </a:lnTo>
                  <a:lnTo>
                    <a:pt x="1598" y="2425"/>
                  </a:lnTo>
                  <a:lnTo>
                    <a:pt x="1600" y="2427"/>
                  </a:lnTo>
                  <a:lnTo>
                    <a:pt x="1605" y="2429"/>
                  </a:lnTo>
                  <a:lnTo>
                    <a:pt x="1608" y="2431"/>
                  </a:lnTo>
                  <a:lnTo>
                    <a:pt x="1612" y="2433"/>
                  </a:lnTo>
                  <a:lnTo>
                    <a:pt x="1616" y="2434"/>
                  </a:lnTo>
                  <a:lnTo>
                    <a:pt x="1620" y="2434"/>
                  </a:lnTo>
                  <a:lnTo>
                    <a:pt x="1623" y="2433"/>
                  </a:lnTo>
                  <a:lnTo>
                    <a:pt x="1626" y="2432"/>
                  </a:lnTo>
                  <a:lnTo>
                    <a:pt x="1628" y="2430"/>
                  </a:lnTo>
                  <a:lnTo>
                    <a:pt x="1630" y="2428"/>
                  </a:lnTo>
                  <a:lnTo>
                    <a:pt x="1631" y="2426"/>
                  </a:lnTo>
                  <a:lnTo>
                    <a:pt x="1631" y="2423"/>
                  </a:lnTo>
                  <a:lnTo>
                    <a:pt x="1631" y="2421"/>
                  </a:lnTo>
                  <a:lnTo>
                    <a:pt x="1630" y="2418"/>
                  </a:lnTo>
                  <a:lnTo>
                    <a:pt x="1580" y="2332"/>
                  </a:lnTo>
                  <a:lnTo>
                    <a:pt x="1526" y="2247"/>
                  </a:lnTo>
                  <a:lnTo>
                    <a:pt x="1471" y="2164"/>
                  </a:lnTo>
                  <a:lnTo>
                    <a:pt x="1415" y="2080"/>
                  </a:lnTo>
                  <a:lnTo>
                    <a:pt x="1356" y="1997"/>
                  </a:lnTo>
                  <a:lnTo>
                    <a:pt x="1297" y="1915"/>
                  </a:lnTo>
                  <a:lnTo>
                    <a:pt x="1236" y="1832"/>
                  </a:lnTo>
                  <a:lnTo>
                    <a:pt x="1175" y="1751"/>
                  </a:lnTo>
                  <a:lnTo>
                    <a:pt x="1053" y="1586"/>
                  </a:lnTo>
                  <a:lnTo>
                    <a:pt x="932" y="1421"/>
                  </a:lnTo>
                  <a:lnTo>
                    <a:pt x="872" y="1338"/>
                  </a:lnTo>
                  <a:lnTo>
                    <a:pt x="813" y="1256"/>
                  </a:lnTo>
                  <a:lnTo>
                    <a:pt x="756" y="1172"/>
                  </a:lnTo>
                  <a:lnTo>
                    <a:pt x="700" y="1088"/>
                  </a:lnTo>
                  <a:lnTo>
                    <a:pt x="614" y="954"/>
                  </a:lnTo>
                  <a:lnTo>
                    <a:pt x="530" y="820"/>
                  </a:lnTo>
                  <a:lnTo>
                    <a:pt x="447" y="684"/>
                  </a:lnTo>
                  <a:lnTo>
                    <a:pt x="366" y="550"/>
                  </a:lnTo>
                  <a:lnTo>
                    <a:pt x="284" y="416"/>
                  </a:lnTo>
                  <a:lnTo>
                    <a:pt x="203" y="280"/>
                  </a:lnTo>
                  <a:lnTo>
                    <a:pt x="120" y="146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8" name="Freeform 61"/>
            <p:cNvSpPr>
              <a:spLocks/>
            </p:cNvSpPr>
            <p:nvPr/>
          </p:nvSpPr>
          <p:spPr bwMode="auto">
            <a:xfrm>
              <a:off x="2206" y="2574"/>
              <a:ext cx="99" cy="162"/>
            </a:xfrm>
            <a:custGeom>
              <a:avLst/>
              <a:gdLst>
                <a:gd name="T0" fmla="*/ 0 w 1488"/>
                <a:gd name="T1" fmla="*/ 0 h 2425"/>
                <a:gd name="T2" fmla="*/ 0 w 1488"/>
                <a:gd name="T3" fmla="*/ 0 h 2425"/>
                <a:gd name="T4" fmla="*/ 0 w 1488"/>
                <a:gd name="T5" fmla="*/ 0 h 2425"/>
                <a:gd name="T6" fmla="*/ 0 w 1488"/>
                <a:gd name="T7" fmla="*/ 0 h 2425"/>
                <a:gd name="T8" fmla="*/ 0 w 1488"/>
                <a:gd name="T9" fmla="*/ 0 h 2425"/>
                <a:gd name="T10" fmla="*/ 0 w 1488"/>
                <a:gd name="T11" fmla="*/ 0 h 2425"/>
                <a:gd name="T12" fmla="*/ 0 w 1488"/>
                <a:gd name="T13" fmla="*/ 0 h 2425"/>
                <a:gd name="T14" fmla="*/ 0 w 1488"/>
                <a:gd name="T15" fmla="*/ 0 h 2425"/>
                <a:gd name="T16" fmla="*/ 0 w 1488"/>
                <a:gd name="T17" fmla="*/ 0 h 2425"/>
                <a:gd name="T18" fmla="*/ 0 w 1488"/>
                <a:gd name="T19" fmla="*/ 0 h 2425"/>
                <a:gd name="T20" fmla="*/ 0 w 1488"/>
                <a:gd name="T21" fmla="*/ 0 h 2425"/>
                <a:gd name="T22" fmla="*/ 0 w 1488"/>
                <a:gd name="T23" fmla="*/ 0 h 2425"/>
                <a:gd name="T24" fmla="*/ 0 w 1488"/>
                <a:gd name="T25" fmla="*/ 0 h 2425"/>
                <a:gd name="T26" fmla="*/ 0 w 1488"/>
                <a:gd name="T27" fmla="*/ 0 h 2425"/>
                <a:gd name="T28" fmla="*/ 0 w 1488"/>
                <a:gd name="T29" fmla="*/ 0 h 2425"/>
                <a:gd name="T30" fmla="*/ 0 w 1488"/>
                <a:gd name="T31" fmla="*/ 0 h 2425"/>
                <a:gd name="T32" fmla="*/ 0 w 1488"/>
                <a:gd name="T33" fmla="*/ 0 h 2425"/>
                <a:gd name="T34" fmla="*/ 0 w 1488"/>
                <a:gd name="T35" fmla="*/ 0 h 2425"/>
                <a:gd name="T36" fmla="*/ 0 w 1488"/>
                <a:gd name="T37" fmla="*/ 0 h 2425"/>
                <a:gd name="T38" fmla="*/ 0 w 1488"/>
                <a:gd name="T39" fmla="*/ 0 h 2425"/>
                <a:gd name="T40" fmla="*/ 0 w 1488"/>
                <a:gd name="T41" fmla="*/ 0 h 2425"/>
                <a:gd name="T42" fmla="*/ 0 w 1488"/>
                <a:gd name="T43" fmla="*/ 0 h 2425"/>
                <a:gd name="T44" fmla="*/ 0 w 1488"/>
                <a:gd name="T45" fmla="*/ 0 h 2425"/>
                <a:gd name="T46" fmla="*/ 0 w 1488"/>
                <a:gd name="T47" fmla="*/ 0 h 2425"/>
                <a:gd name="T48" fmla="*/ 0 w 1488"/>
                <a:gd name="T49" fmla="*/ 0 h 2425"/>
                <a:gd name="T50" fmla="*/ 0 w 1488"/>
                <a:gd name="T51" fmla="*/ 0 h 2425"/>
                <a:gd name="T52" fmla="*/ 0 w 1488"/>
                <a:gd name="T53" fmla="*/ 0 h 2425"/>
                <a:gd name="T54" fmla="*/ 0 w 1488"/>
                <a:gd name="T55" fmla="*/ 0 h 2425"/>
                <a:gd name="T56" fmla="*/ 0 w 1488"/>
                <a:gd name="T57" fmla="*/ 0 h 2425"/>
                <a:gd name="T58" fmla="*/ 0 w 1488"/>
                <a:gd name="T59" fmla="*/ 0 h 2425"/>
                <a:gd name="T60" fmla="*/ 0 w 1488"/>
                <a:gd name="T61" fmla="*/ 0 h 2425"/>
                <a:gd name="T62" fmla="*/ 0 w 1488"/>
                <a:gd name="T63" fmla="*/ 0 h 2425"/>
                <a:gd name="T64" fmla="*/ 0 w 1488"/>
                <a:gd name="T65" fmla="*/ 0 h 2425"/>
                <a:gd name="T66" fmla="*/ 0 w 1488"/>
                <a:gd name="T67" fmla="*/ 0 h 2425"/>
                <a:gd name="T68" fmla="*/ 0 w 1488"/>
                <a:gd name="T69" fmla="*/ 0 h 24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425"/>
                <a:gd name="T107" fmla="*/ 1488 w 1488"/>
                <a:gd name="T108" fmla="*/ 2425 h 24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425">
                  <a:moveTo>
                    <a:pt x="3" y="22"/>
                  </a:moveTo>
                  <a:lnTo>
                    <a:pt x="92" y="172"/>
                  </a:lnTo>
                  <a:lnTo>
                    <a:pt x="179" y="322"/>
                  </a:lnTo>
                  <a:lnTo>
                    <a:pt x="266" y="472"/>
                  </a:lnTo>
                  <a:lnTo>
                    <a:pt x="352" y="623"/>
                  </a:lnTo>
                  <a:lnTo>
                    <a:pt x="523" y="924"/>
                  </a:lnTo>
                  <a:lnTo>
                    <a:pt x="695" y="1226"/>
                  </a:lnTo>
                  <a:lnTo>
                    <a:pt x="783" y="1375"/>
                  </a:lnTo>
                  <a:lnTo>
                    <a:pt x="872" y="1525"/>
                  </a:lnTo>
                  <a:lnTo>
                    <a:pt x="963" y="1675"/>
                  </a:lnTo>
                  <a:lnTo>
                    <a:pt x="1056" y="1824"/>
                  </a:lnTo>
                  <a:lnTo>
                    <a:pt x="1102" y="1898"/>
                  </a:lnTo>
                  <a:lnTo>
                    <a:pt x="1151" y="1973"/>
                  </a:lnTo>
                  <a:lnTo>
                    <a:pt x="1199" y="2047"/>
                  </a:lnTo>
                  <a:lnTo>
                    <a:pt x="1249" y="2120"/>
                  </a:lnTo>
                  <a:lnTo>
                    <a:pt x="1298" y="2195"/>
                  </a:lnTo>
                  <a:lnTo>
                    <a:pt x="1350" y="2268"/>
                  </a:lnTo>
                  <a:lnTo>
                    <a:pt x="1401" y="2341"/>
                  </a:lnTo>
                  <a:lnTo>
                    <a:pt x="1454" y="2415"/>
                  </a:lnTo>
                  <a:lnTo>
                    <a:pt x="1453" y="2414"/>
                  </a:lnTo>
                  <a:lnTo>
                    <a:pt x="1455" y="2417"/>
                  </a:lnTo>
                  <a:lnTo>
                    <a:pt x="1458" y="2419"/>
                  </a:lnTo>
                  <a:lnTo>
                    <a:pt x="1461" y="2422"/>
                  </a:lnTo>
                  <a:lnTo>
                    <a:pt x="1465" y="2423"/>
                  </a:lnTo>
                  <a:lnTo>
                    <a:pt x="1469" y="2424"/>
                  </a:lnTo>
                  <a:lnTo>
                    <a:pt x="1473" y="2425"/>
                  </a:lnTo>
                  <a:lnTo>
                    <a:pt x="1476" y="2425"/>
                  </a:lnTo>
                  <a:lnTo>
                    <a:pt x="1480" y="2424"/>
                  </a:lnTo>
                  <a:lnTo>
                    <a:pt x="1483" y="2423"/>
                  </a:lnTo>
                  <a:lnTo>
                    <a:pt x="1485" y="2421"/>
                  </a:lnTo>
                  <a:lnTo>
                    <a:pt x="1487" y="2419"/>
                  </a:lnTo>
                  <a:lnTo>
                    <a:pt x="1488" y="2417"/>
                  </a:lnTo>
                  <a:lnTo>
                    <a:pt x="1488" y="2414"/>
                  </a:lnTo>
                  <a:lnTo>
                    <a:pt x="1488" y="2411"/>
                  </a:lnTo>
                  <a:lnTo>
                    <a:pt x="1487" y="2408"/>
                  </a:lnTo>
                  <a:lnTo>
                    <a:pt x="1485" y="2404"/>
                  </a:lnTo>
                  <a:lnTo>
                    <a:pt x="1432" y="2331"/>
                  </a:lnTo>
                  <a:lnTo>
                    <a:pt x="1381" y="2258"/>
                  </a:lnTo>
                  <a:lnTo>
                    <a:pt x="1329" y="2184"/>
                  </a:lnTo>
                  <a:lnTo>
                    <a:pt x="1280" y="2111"/>
                  </a:lnTo>
                  <a:lnTo>
                    <a:pt x="1230" y="2037"/>
                  </a:lnTo>
                  <a:lnTo>
                    <a:pt x="1182" y="1962"/>
                  </a:lnTo>
                  <a:lnTo>
                    <a:pt x="1134" y="1889"/>
                  </a:lnTo>
                  <a:lnTo>
                    <a:pt x="1087" y="1815"/>
                  </a:lnTo>
                  <a:lnTo>
                    <a:pt x="994" y="1666"/>
                  </a:lnTo>
                  <a:lnTo>
                    <a:pt x="903" y="1516"/>
                  </a:lnTo>
                  <a:lnTo>
                    <a:pt x="814" y="1366"/>
                  </a:lnTo>
                  <a:lnTo>
                    <a:pt x="726" y="1215"/>
                  </a:lnTo>
                  <a:lnTo>
                    <a:pt x="553" y="915"/>
                  </a:lnTo>
                  <a:lnTo>
                    <a:pt x="383" y="613"/>
                  </a:lnTo>
                  <a:lnTo>
                    <a:pt x="297" y="463"/>
                  </a:lnTo>
                  <a:lnTo>
                    <a:pt x="210" y="312"/>
                  </a:lnTo>
                  <a:lnTo>
                    <a:pt x="124" y="163"/>
                  </a:lnTo>
                  <a:lnTo>
                    <a:pt x="35" y="13"/>
                  </a:lnTo>
                  <a:lnTo>
                    <a:pt x="33" y="10"/>
                  </a:lnTo>
                  <a:lnTo>
                    <a:pt x="30" y="7"/>
                  </a:lnTo>
                  <a:lnTo>
                    <a:pt x="27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09" name="Freeform 62"/>
            <p:cNvSpPr>
              <a:spLocks/>
            </p:cNvSpPr>
            <p:nvPr/>
          </p:nvSpPr>
          <p:spPr bwMode="auto">
            <a:xfrm>
              <a:off x="2382" y="2383"/>
              <a:ext cx="2" cy="47"/>
            </a:xfrm>
            <a:custGeom>
              <a:avLst/>
              <a:gdLst>
                <a:gd name="T0" fmla="*/ 0 w 34"/>
                <a:gd name="T1" fmla="*/ 0 h 712"/>
                <a:gd name="T2" fmla="*/ 0 w 34"/>
                <a:gd name="T3" fmla="*/ 0 h 712"/>
                <a:gd name="T4" fmla="*/ 0 w 34"/>
                <a:gd name="T5" fmla="*/ 0 h 712"/>
                <a:gd name="T6" fmla="*/ 0 w 34"/>
                <a:gd name="T7" fmla="*/ 0 h 712"/>
                <a:gd name="T8" fmla="*/ 0 w 34"/>
                <a:gd name="T9" fmla="*/ 0 h 712"/>
                <a:gd name="T10" fmla="*/ 0 w 34"/>
                <a:gd name="T11" fmla="*/ 0 h 712"/>
                <a:gd name="T12" fmla="*/ 0 w 34"/>
                <a:gd name="T13" fmla="*/ 0 h 712"/>
                <a:gd name="T14" fmla="*/ 0 w 34"/>
                <a:gd name="T15" fmla="*/ 0 h 712"/>
                <a:gd name="T16" fmla="*/ 0 w 34"/>
                <a:gd name="T17" fmla="*/ 0 h 712"/>
                <a:gd name="T18" fmla="*/ 0 w 34"/>
                <a:gd name="T19" fmla="*/ 0 h 712"/>
                <a:gd name="T20" fmla="*/ 0 w 34"/>
                <a:gd name="T21" fmla="*/ 0 h 712"/>
                <a:gd name="T22" fmla="*/ 0 w 34"/>
                <a:gd name="T23" fmla="*/ 0 h 712"/>
                <a:gd name="T24" fmla="*/ 0 w 34"/>
                <a:gd name="T25" fmla="*/ 0 h 712"/>
                <a:gd name="T26" fmla="*/ 0 w 34"/>
                <a:gd name="T27" fmla="*/ 0 h 712"/>
                <a:gd name="T28" fmla="*/ 0 w 34"/>
                <a:gd name="T29" fmla="*/ 0 h 712"/>
                <a:gd name="T30" fmla="*/ 0 w 34"/>
                <a:gd name="T31" fmla="*/ 0 h 712"/>
                <a:gd name="T32" fmla="*/ 0 w 34"/>
                <a:gd name="T33" fmla="*/ 0 h 712"/>
                <a:gd name="T34" fmla="*/ 0 w 34"/>
                <a:gd name="T35" fmla="*/ 0 h 712"/>
                <a:gd name="T36" fmla="*/ 0 w 34"/>
                <a:gd name="T37" fmla="*/ 0 h 712"/>
                <a:gd name="T38" fmla="*/ 0 w 34"/>
                <a:gd name="T39" fmla="*/ 0 h 712"/>
                <a:gd name="T40" fmla="*/ 0 w 34"/>
                <a:gd name="T41" fmla="*/ 0 h 712"/>
                <a:gd name="T42" fmla="*/ 0 w 34"/>
                <a:gd name="T43" fmla="*/ 0 h 712"/>
                <a:gd name="T44" fmla="*/ 0 w 34"/>
                <a:gd name="T45" fmla="*/ 0 h 712"/>
                <a:gd name="T46" fmla="*/ 0 w 34"/>
                <a:gd name="T47" fmla="*/ 0 h 712"/>
                <a:gd name="T48" fmla="*/ 0 w 34"/>
                <a:gd name="T49" fmla="*/ 0 h 712"/>
                <a:gd name="T50" fmla="*/ 0 w 34"/>
                <a:gd name="T51" fmla="*/ 0 h 712"/>
                <a:gd name="T52" fmla="*/ 0 w 34"/>
                <a:gd name="T53" fmla="*/ 0 h 712"/>
                <a:gd name="T54" fmla="*/ 0 w 34"/>
                <a:gd name="T55" fmla="*/ 0 h 712"/>
                <a:gd name="T56" fmla="*/ 0 w 34"/>
                <a:gd name="T57" fmla="*/ 0 h 712"/>
                <a:gd name="T58" fmla="*/ 0 w 34"/>
                <a:gd name="T59" fmla="*/ 0 h 712"/>
                <a:gd name="T60" fmla="*/ 0 w 34"/>
                <a:gd name="T61" fmla="*/ 0 h 712"/>
                <a:gd name="T62" fmla="*/ 0 w 34"/>
                <a:gd name="T63" fmla="*/ 0 h 712"/>
                <a:gd name="T64" fmla="*/ 0 w 34"/>
                <a:gd name="T65" fmla="*/ 0 h 712"/>
                <a:gd name="T66" fmla="*/ 0 w 34"/>
                <a:gd name="T67" fmla="*/ 0 h 712"/>
                <a:gd name="T68" fmla="*/ 0 w 34"/>
                <a:gd name="T69" fmla="*/ 0 h 712"/>
                <a:gd name="T70" fmla="*/ 0 w 34"/>
                <a:gd name="T71" fmla="*/ 0 h 712"/>
                <a:gd name="T72" fmla="*/ 0 w 34"/>
                <a:gd name="T73" fmla="*/ 0 h 712"/>
                <a:gd name="T74" fmla="*/ 0 w 34"/>
                <a:gd name="T75" fmla="*/ 0 h 712"/>
                <a:gd name="T76" fmla="*/ 0 w 34"/>
                <a:gd name="T77" fmla="*/ 0 h 712"/>
                <a:gd name="T78" fmla="*/ 0 w 34"/>
                <a:gd name="T79" fmla="*/ 0 h 712"/>
                <a:gd name="T80" fmla="*/ 0 w 34"/>
                <a:gd name="T81" fmla="*/ 0 h 712"/>
                <a:gd name="T82" fmla="*/ 0 w 34"/>
                <a:gd name="T83" fmla="*/ 0 h 712"/>
                <a:gd name="T84" fmla="*/ 0 w 34"/>
                <a:gd name="T85" fmla="*/ 0 h 712"/>
                <a:gd name="T86" fmla="*/ 0 w 34"/>
                <a:gd name="T87" fmla="*/ 0 h 712"/>
                <a:gd name="T88" fmla="*/ 0 w 34"/>
                <a:gd name="T89" fmla="*/ 0 h 712"/>
                <a:gd name="T90" fmla="*/ 0 w 34"/>
                <a:gd name="T91" fmla="*/ 0 h 712"/>
                <a:gd name="T92" fmla="*/ 0 w 34"/>
                <a:gd name="T93" fmla="*/ 0 h 712"/>
                <a:gd name="T94" fmla="*/ 0 w 34"/>
                <a:gd name="T95" fmla="*/ 0 h 712"/>
                <a:gd name="T96" fmla="*/ 0 w 34"/>
                <a:gd name="T97" fmla="*/ 0 h 7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712"/>
                <a:gd name="T149" fmla="*/ 34 w 34"/>
                <a:gd name="T150" fmla="*/ 712 h 7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712">
                  <a:moveTo>
                    <a:pt x="0" y="17"/>
                  </a:moveTo>
                  <a:lnTo>
                    <a:pt x="0" y="103"/>
                  </a:lnTo>
                  <a:lnTo>
                    <a:pt x="0" y="187"/>
                  </a:lnTo>
                  <a:lnTo>
                    <a:pt x="0" y="272"/>
                  </a:lnTo>
                  <a:lnTo>
                    <a:pt x="0" y="356"/>
                  </a:lnTo>
                  <a:lnTo>
                    <a:pt x="0" y="441"/>
                  </a:lnTo>
                  <a:lnTo>
                    <a:pt x="0" y="525"/>
                  </a:lnTo>
                  <a:lnTo>
                    <a:pt x="0" y="610"/>
                  </a:lnTo>
                  <a:lnTo>
                    <a:pt x="0" y="695"/>
                  </a:lnTo>
                  <a:lnTo>
                    <a:pt x="0" y="699"/>
                  </a:lnTo>
                  <a:lnTo>
                    <a:pt x="1" y="702"/>
                  </a:lnTo>
                  <a:lnTo>
                    <a:pt x="2" y="705"/>
                  </a:lnTo>
                  <a:lnTo>
                    <a:pt x="4" y="707"/>
                  </a:lnTo>
                  <a:lnTo>
                    <a:pt x="7" y="709"/>
                  </a:lnTo>
                  <a:lnTo>
                    <a:pt x="9" y="711"/>
                  </a:lnTo>
                  <a:lnTo>
                    <a:pt x="13" y="712"/>
                  </a:lnTo>
                  <a:lnTo>
                    <a:pt x="17" y="712"/>
                  </a:lnTo>
                  <a:lnTo>
                    <a:pt x="21" y="712"/>
                  </a:lnTo>
                  <a:lnTo>
                    <a:pt x="24" y="711"/>
                  </a:lnTo>
                  <a:lnTo>
                    <a:pt x="27" y="709"/>
                  </a:lnTo>
                  <a:lnTo>
                    <a:pt x="29" y="707"/>
                  </a:lnTo>
                  <a:lnTo>
                    <a:pt x="31" y="705"/>
                  </a:lnTo>
                  <a:lnTo>
                    <a:pt x="33" y="702"/>
                  </a:lnTo>
                  <a:lnTo>
                    <a:pt x="33" y="699"/>
                  </a:lnTo>
                  <a:lnTo>
                    <a:pt x="34" y="695"/>
                  </a:lnTo>
                  <a:lnTo>
                    <a:pt x="34" y="610"/>
                  </a:lnTo>
                  <a:lnTo>
                    <a:pt x="34" y="525"/>
                  </a:lnTo>
                  <a:lnTo>
                    <a:pt x="34" y="441"/>
                  </a:lnTo>
                  <a:lnTo>
                    <a:pt x="34" y="356"/>
                  </a:lnTo>
                  <a:lnTo>
                    <a:pt x="34" y="272"/>
                  </a:lnTo>
                  <a:lnTo>
                    <a:pt x="34" y="187"/>
                  </a:lnTo>
                  <a:lnTo>
                    <a:pt x="34" y="103"/>
                  </a:lnTo>
                  <a:lnTo>
                    <a:pt x="34" y="17"/>
                  </a:lnTo>
                  <a:lnTo>
                    <a:pt x="33" y="14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0" name="Freeform 63"/>
            <p:cNvSpPr>
              <a:spLocks/>
            </p:cNvSpPr>
            <p:nvPr/>
          </p:nvSpPr>
          <p:spPr bwMode="auto">
            <a:xfrm>
              <a:off x="2363" y="2387"/>
              <a:ext cx="3" cy="48"/>
            </a:xfrm>
            <a:custGeom>
              <a:avLst/>
              <a:gdLst>
                <a:gd name="T0" fmla="*/ 0 w 36"/>
                <a:gd name="T1" fmla="*/ 0 h 706"/>
                <a:gd name="T2" fmla="*/ 0 w 36"/>
                <a:gd name="T3" fmla="*/ 0 h 706"/>
                <a:gd name="T4" fmla="*/ 0 w 36"/>
                <a:gd name="T5" fmla="*/ 0 h 706"/>
                <a:gd name="T6" fmla="*/ 0 w 36"/>
                <a:gd name="T7" fmla="*/ 0 h 706"/>
                <a:gd name="T8" fmla="*/ 0 w 36"/>
                <a:gd name="T9" fmla="*/ 0 h 706"/>
                <a:gd name="T10" fmla="*/ 0 w 36"/>
                <a:gd name="T11" fmla="*/ 0 h 706"/>
                <a:gd name="T12" fmla="*/ 0 w 36"/>
                <a:gd name="T13" fmla="*/ 0 h 706"/>
                <a:gd name="T14" fmla="*/ 0 w 36"/>
                <a:gd name="T15" fmla="*/ 0 h 706"/>
                <a:gd name="T16" fmla="*/ 0 w 36"/>
                <a:gd name="T17" fmla="*/ 0 h 706"/>
                <a:gd name="T18" fmla="*/ 0 w 36"/>
                <a:gd name="T19" fmla="*/ 0 h 706"/>
                <a:gd name="T20" fmla="*/ 0 w 36"/>
                <a:gd name="T21" fmla="*/ 0 h 706"/>
                <a:gd name="T22" fmla="*/ 0 w 36"/>
                <a:gd name="T23" fmla="*/ 0 h 706"/>
                <a:gd name="T24" fmla="*/ 0 w 36"/>
                <a:gd name="T25" fmla="*/ 0 h 706"/>
                <a:gd name="T26" fmla="*/ 0 w 36"/>
                <a:gd name="T27" fmla="*/ 0 h 706"/>
                <a:gd name="T28" fmla="*/ 0 w 36"/>
                <a:gd name="T29" fmla="*/ 0 h 706"/>
                <a:gd name="T30" fmla="*/ 0 w 36"/>
                <a:gd name="T31" fmla="*/ 0 h 706"/>
                <a:gd name="T32" fmla="*/ 0 w 36"/>
                <a:gd name="T33" fmla="*/ 0 h 706"/>
                <a:gd name="T34" fmla="*/ 0 w 36"/>
                <a:gd name="T35" fmla="*/ 0 h 706"/>
                <a:gd name="T36" fmla="*/ 0 w 36"/>
                <a:gd name="T37" fmla="*/ 0 h 706"/>
                <a:gd name="T38" fmla="*/ 0 w 36"/>
                <a:gd name="T39" fmla="*/ 0 h 706"/>
                <a:gd name="T40" fmla="*/ 0 w 36"/>
                <a:gd name="T41" fmla="*/ 0 h 706"/>
                <a:gd name="T42" fmla="*/ 0 w 36"/>
                <a:gd name="T43" fmla="*/ 0 h 706"/>
                <a:gd name="T44" fmla="*/ 0 w 36"/>
                <a:gd name="T45" fmla="*/ 0 h 706"/>
                <a:gd name="T46" fmla="*/ 0 w 36"/>
                <a:gd name="T47" fmla="*/ 0 h 706"/>
                <a:gd name="T48" fmla="*/ 0 w 36"/>
                <a:gd name="T49" fmla="*/ 0 h 706"/>
                <a:gd name="T50" fmla="*/ 0 w 36"/>
                <a:gd name="T51" fmla="*/ 0 h 706"/>
                <a:gd name="T52" fmla="*/ 0 w 36"/>
                <a:gd name="T53" fmla="*/ 0 h 706"/>
                <a:gd name="T54" fmla="*/ 0 w 36"/>
                <a:gd name="T55" fmla="*/ 0 h 706"/>
                <a:gd name="T56" fmla="*/ 0 w 36"/>
                <a:gd name="T57" fmla="*/ 0 h 706"/>
                <a:gd name="T58" fmla="*/ 0 w 36"/>
                <a:gd name="T59" fmla="*/ 0 h 706"/>
                <a:gd name="T60" fmla="*/ 0 w 36"/>
                <a:gd name="T61" fmla="*/ 0 h 706"/>
                <a:gd name="T62" fmla="*/ 0 w 36"/>
                <a:gd name="T63" fmla="*/ 0 h 706"/>
                <a:gd name="T64" fmla="*/ 0 w 36"/>
                <a:gd name="T65" fmla="*/ 0 h 706"/>
                <a:gd name="T66" fmla="*/ 0 w 36"/>
                <a:gd name="T67" fmla="*/ 0 h 706"/>
                <a:gd name="T68" fmla="*/ 0 w 36"/>
                <a:gd name="T69" fmla="*/ 0 h 706"/>
                <a:gd name="T70" fmla="*/ 0 w 36"/>
                <a:gd name="T71" fmla="*/ 0 h 706"/>
                <a:gd name="T72" fmla="*/ 0 w 36"/>
                <a:gd name="T73" fmla="*/ 0 h 706"/>
                <a:gd name="T74" fmla="*/ 0 w 36"/>
                <a:gd name="T75" fmla="*/ 0 h 706"/>
                <a:gd name="T76" fmla="*/ 0 w 36"/>
                <a:gd name="T77" fmla="*/ 0 h 706"/>
                <a:gd name="T78" fmla="*/ 0 w 36"/>
                <a:gd name="T79" fmla="*/ 0 h 706"/>
                <a:gd name="T80" fmla="*/ 0 w 36"/>
                <a:gd name="T81" fmla="*/ 0 h 706"/>
                <a:gd name="T82" fmla="*/ 0 w 36"/>
                <a:gd name="T83" fmla="*/ 0 h 706"/>
                <a:gd name="T84" fmla="*/ 0 w 36"/>
                <a:gd name="T85" fmla="*/ 0 h 706"/>
                <a:gd name="T86" fmla="*/ 0 w 36"/>
                <a:gd name="T87" fmla="*/ 0 h 706"/>
                <a:gd name="T88" fmla="*/ 0 w 36"/>
                <a:gd name="T89" fmla="*/ 0 h 706"/>
                <a:gd name="T90" fmla="*/ 0 w 36"/>
                <a:gd name="T91" fmla="*/ 0 h 706"/>
                <a:gd name="T92" fmla="*/ 0 w 36"/>
                <a:gd name="T93" fmla="*/ 0 h 706"/>
                <a:gd name="T94" fmla="*/ 0 w 36"/>
                <a:gd name="T95" fmla="*/ 0 h 706"/>
                <a:gd name="T96" fmla="*/ 0 w 36"/>
                <a:gd name="T97" fmla="*/ 0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706"/>
                <a:gd name="T149" fmla="*/ 36 w 36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706">
                  <a:moveTo>
                    <a:pt x="0" y="17"/>
                  </a:moveTo>
                  <a:lnTo>
                    <a:pt x="0" y="101"/>
                  </a:lnTo>
                  <a:lnTo>
                    <a:pt x="0" y="185"/>
                  </a:lnTo>
                  <a:lnTo>
                    <a:pt x="0" y="269"/>
                  </a:lnTo>
                  <a:lnTo>
                    <a:pt x="0" y="353"/>
                  </a:lnTo>
                  <a:lnTo>
                    <a:pt x="0" y="438"/>
                  </a:lnTo>
                  <a:lnTo>
                    <a:pt x="0" y="521"/>
                  </a:lnTo>
                  <a:lnTo>
                    <a:pt x="0" y="605"/>
                  </a:lnTo>
                  <a:lnTo>
                    <a:pt x="0" y="690"/>
                  </a:lnTo>
                  <a:lnTo>
                    <a:pt x="1" y="693"/>
                  </a:lnTo>
                  <a:lnTo>
                    <a:pt x="1" y="696"/>
                  </a:lnTo>
                  <a:lnTo>
                    <a:pt x="4" y="699"/>
                  </a:lnTo>
                  <a:lnTo>
                    <a:pt x="6" y="701"/>
                  </a:lnTo>
                  <a:lnTo>
                    <a:pt x="8" y="703"/>
                  </a:lnTo>
                  <a:lnTo>
                    <a:pt x="11" y="705"/>
                  </a:lnTo>
                  <a:lnTo>
                    <a:pt x="14" y="706"/>
                  </a:lnTo>
                  <a:lnTo>
                    <a:pt x="18" y="706"/>
                  </a:lnTo>
                  <a:lnTo>
                    <a:pt x="21" y="706"/>
                  </a:lnTo>
                  <a:lnTo>
                    <a:pt x="25" y="705"/>
                  </a:lnTo>
                  <a:lnTo>
                    <a:pt x="27" y="703"/>
                  </a:lnTo>
                  <a:lnTo>
                    <a:pt x="30" y="701"/>
                  </a:lnTo>
                  <a:lnTo>
                    <a:pt x="32" y="699"/>
                  </a:lnTo>
                  <a:lnTo>
                    <a:pt x="33" y="696"/>
                  </a:lnTo>
                  <a:lnTo>
                    <a:pt x="35" y="693"/>
                  </a:lnTo>
                  <a:lnTo>
                    <a:pt x="36" y="690"/>
                  </a:lnTo>
                  <a:lnTo>
                    <a:pt x="36" y="605"/>
                  </a:lnTo>
                  <a:lnTo>
                    <a:pt x="36" y="521"/>
                  </a:lnTo>
                  <a:lnTo>
                    <a:pt x="36" y="438"/>
                  </a:lnTo>
                  <a:lnTo>
                    <a:pt x="36" y="353"/>
                  </a:lnTo>
                  <a:lnTo>
                    <a:pt x="36" y="269"/>
                  </a:lnTo>
                  <a:lnTo>
                    <a:pt x="36" y="185"/>
                  </a:lnTo>
                  <a:lnTo>
                    <a:pt x="36" y="101"/>
                  </a:lnTo>
                  <a:lnTo>
                    <a:pt x="36" y="17"/>
                  </a:lnTo>
                  <a:lnTo>
                    <a:pt x="35" y="13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1" name="Freeform 64"/>
            <p:cNvSpPr>
              <a:spLocks/>
            </p:cNvSpPr>
            <p:nvPr/>
          </p:nvSpPr>
          <p:spPr bwMode="auto">
            <a:xfrm>
              <a:off x="2345" y="2384"/>
              <a:ext cx="4" cy="50"/>
            </a:xfrm>
            <a:custGeom>
              <a:avLst/>
              <a:gdLst>
                <a:gd name="T0" fmla="*/ 0 w 59"/>
                <a:gd name="T1" fmla="*/ 0 h 738"/>
                <a:gd name="T2" fmla="*/ 0 w 59"/>
                <a:gd name="T3" fmla="*/ 0 h 738"/>
                <a:gd name="T4" fmla="*/ 0 w 59"/>
                <a:gd name="T5" fmla="*/ 0 h 738"/>
                <a:gd name="T6" fmla="*/ 0 w 59"/>
                <a:gd name="T7" fmla="*/ 0 h 738"/>
                <a:gd name="T8" fmla="*/ 0 w 59"/>
                <a:gd name="T9" fmla="*/ 0 h 738"/>
                <a:gd name="T10" fmla="*/ 0 w 59"/>
                <a:gd name="T11" fmla="*/ 0 h 738"/>
                <a:gd name="T12" fmla="*/ 0 w 59"/>
                <a:gd name="T13" fmla="*/ 0 h 738"/>
                <a:gd name="T14" fmla="*/ 0 w 59"/>
                <a:gd name="T15" fmla="*/ 0 h 738"/>
                <a:gd name="T16" fmla="*/ 0 w 59"/>
                <a:gd name="T17" fmla="*/ 0 h 738"/>
                <a:gd name="T18" fmla="*/ 0 w 59"/>
                <a:gd name="T19" fmla="*/ 0 h 738"/>
                <a:gd name="T20" fmla="*/ 0 w 59"/>
                <a:gd name="T21" fmla="*/ 0 h 738"/>
                <a:gd name="T22" fmla="*/ 0 w 59"/>
                <a:gd name="T23" fmla="*/ 0 h 738"/>
                <a:gd name="T24" fmla="*/ 0 w 59"/>
                <a:gd name="T25" fmla="*/ 0 h 738"/>
                <a:gd name="T26" fmla="*/ 0 w 59"/>
                <a:gd name="T27" fmla="*/ 0 h 738"/>
                <a:gd name="T28" fmla="*/ 0 w 59"/>
                <a:gd name="T29" fmla="*/ 0 h 738"/>
                <a:gd name="T30" fmla="*/ 0 w 59"/>
                <a:gd name="T31" fmla="*/ 0 h 738"/>
                <a:gd name="T32" fmla="*/ 0 w 59"/>
                <a:gd name="T33" fmla="*/ 0 h 738"/>
                <a:gd name="T34" fmla="*/ 0 w 59"/>
                <a:gd name="T35" fmla="*/ 0 h 738"/>
                <a:gd name="T36" fmla="*/ 0 w 59"/>
                <a:gd name="T37" fmla="*/ 0 h 738"/>
                <a:gd name="T38" fmla="*/ 0 w 59"/>
                <a:gd name="T39" fmla="*/ 0 h 738"/>
                <a:gd name="T40" fmla="*/ 0 w 59"/>
                <a:gd name="T41" fmla="*/ 0 h 738"/>
                <a:gd name="T42" fmla="*/ 0 w 59"/>
                <a:gd name="T43" fmla="*/ 0 h 738"/>
                <a:gd name="T44" fmla="*/ 0 w 59"/>
                <a:gd name="T45" fmla="*/ 0 h 738"/>
                <a:gd name="T46" fmla="*/ 0 w 59"/>
                <a:gd name="T47" fmla="*/ 0 h 738"/>
                <a:gd name="T48" fmla="*/ 0 w 59"/>
                <a:gd name="T49" fmla="*/ 0 h 738"/>
                <a:gd name="T50" fmla="*/ 0 w 59"/>
                <a:gd name="T51" fmla="*/ 0 h 738"/>
                <a:gd name="T52" fmla="*/ 0 w 59"/>
                <a:gd name="T53" fmla="*/ 0 h 738"/>
                <a:gd name="T54" fmla="*/ 0 w 59"/>
                <a:gd name="T55" fmla="*/ 0 h 738"/>
                <a:gd name="T56" fmla="*/ 0 w 59"/>
                <a:gd name="T57" fmla="*/ 0 h 738"/>
                <a:gd name="T58" fmla="*/ 0 w 59"/>
                <a:gd name="T59" fmla="*/ 0 h 738"/>
                <a:gd name="T60" fmla="*/ 0 w 59"/>
                <a:gd name="T61" fmla="*/ 0 h 738"/>
                <a:gd name="T62" fmla="*/ 0 w 59"/>
                <a:gd name="T63" fmla="*/ 0 h 7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738"/>
                <a:gd name="T98" fmla="*/ 59 w 59"/>
                <a:gd name="T99" fmla="*/ 738 h 7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738">
                  <a:moveTo>
                    <a:pt x="23" y="18"/>
                  </a:moveTo>
                  <a:lnTo>
                    <a:pt x="22" y="106"/>
                  </a:lnTo>
                  <a:lnTo>
                    <a:pt x="23" y="194"/>
                  </a:lnTo>
                  <a:lnTo>
                    <a:pt x="24" y="283"/>
                  </a:lnTo>
                  <a:lnTo>
                    <a:pt x="24" y="372"/>
                  </a:lnTo>
                  <a:lnTo>
                    <a:pt x="23" y="417"/>
                  </a:lnTo>
                  <a:lnTo>
                    <a:pt x="23" y="461"/>
                  </a:lnTo>
                  <a:lnTo>
                    <a:pt x="21" y="505"/>
                  </a:lnTo>
                  <a:lnTo>
                    <a:pt x="18" y="550"/>
                  </a:lnTo>
                  <a:lnTo>
                    <a:pt x="15" y="594"/>
                  </a:lnTo>
                  <a:lnTo>
                    <a:pt x="11" y="639"/>
                  </a:lnTo>
                  <a:lnTo>
                    <a:pt x="6" y="683"/>
                  </a:lnTo>
                  <a:lnTo>
                    <a:pt x="0" y="726"/>
                  </a:lnTo>
                  <a:lnTo>
                    <a:pt x="0" y="725"/>
                  </a:lnTo>
                  <a:lnTo>
                    <a:pt x="0" y="724"/>
                  </a:lnTo>
                  <a:lnTo>
                    <a:pt x="0" y="723"/>
                  </a:lnTo>
                  <a:lnTo>
                    <a:pt x="0" y="722"/>
                  </a:lnTo>
                  <a:lnTo>
                    <a:pt x="0" y="721"/>
                  </a:lnTo>
                  <a:lnTo>
                    <a:pt x="0" y="720"/>
                  </a:lnTo>
                  <a:lnTo>
                    <a:pt x="0" y="719"/>
                  </a:lnTo>
                  <a:lnTo>
                    <a:pt x="0" y="723"/>
                  </a:lnTo>
                  <a:lnTo>
                    <a:pt x="1" y="726"/>
                  </a:lnTo>
                  <a:lnTo>
                    <a:pt x="2" y="730"/>
                  </a:lnTo>
                  <a:lnTo>
                    <a:pt x="4" y="732"/>
                  </a:lnTo>
                  <a:lnTo>
                    <a:pt x="7" y="735"/>
                  </a:lnTo>
                  <a:lnTo>
                    <a:pt x="9" y="736"/>
                  </a:lnTo>
                  <a:lnTo>
                    <a:pt x="12" y="738"/>
                  </a:lnTo>
                  <a:lnTo>
                    <a:pt x="15" y="738"/>
                  </a:lnTo>
                  <a:lnTo>
                    <a:pt x="19" y="738"/>
                  </a:lnTo>
                  <a:lnTo>
                    <a:pt x="23" y="737"/>
                  </a:lnTo>
                  <a:lnTo>
                    <a:pt x="26" y="736"/>
                  </a:lnTo>
                  <a:lnTo>
                    <a:pt x="29" y="734"/>
                  </a:lnTo>
                  <a:lnTo>
                    <a:pt x="31" y="731"/>
                  </a:lnTo>
                  <a:lnTo>
                    <a:pt x="33" y="727"/>
                  </a:lnTo>
                  <a:lnTo>
                    <a:pt x="34" y="724"/>
                  </a:lnTo>
                  <a:lnTo>
                    <a:pt x="34" y="721"/>
                  </a:lnTo>
                  <a:lnTo>
                    <a:pt x="41" y="677"/>
                  </a:lnTo>
                  <a:lnTo>
                    <a:pt x="46" y="633"/>
                  </a:lnTo>
                  <a:lnTo>
                    <a:pt x="50" y="589"/>
                  </a:lnTo>
                  <a:lnTo>
                    <a:pt x="54" y="546"/>
                  </a:lnTo>
                  <a:lnTo>
                    <a:pt x="56" y="501"/>
                  </a:lnTo>
                  <a:lnTo>
                    <a:pt x="58" y="458"/>
                  </a:lnTo>
                  <a:lnTo>
                    <a:pt x="58" y="413"/>
                  </a:lnTo>
                  <a:lnTo>
                    <a:pt x="59" y="370"/>
                  </a:lnTo>
                  <a:lnTo>
                    <a:pt x="58" y="281"/>
                  </a:lnTo>
                  <a:lnTo>
                    <a:pt x="57" y="193"/>
                  </a:lnTo>
                  <a:lnTo>
                    <a:pt x="57" y="106"/>
                  </a:lnTo>
                  <a:lnTo>
                    <a:pt x="57" y="1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5" y="7"/>
                  </a:lnTo>
                  <a:lnTo>
                    <a:pt x="53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2" name="Freeform 65"/>
            <p:cNvSpPr>
              <a:spLocks/>
            </p:cNvSpPr>
            <p:nvPr/>
          </p:nvSpPr>
          <p:spPr bwMode="auto">
            <a:xfrm>
              <a:off x="2324" y="2382"/>
              <a:ext cx="5" cy="50"/>
            </a:xfrm>
            <a:custGeom>
              <a:avLst/>
              <a:gdLst>
                <a:gd name="T0" fmla="*/ 0 w 74"/>
                <a:gd name="T1" fmla="*/ 0 h 751"/>
                <a:gd name="T2" fmla="*/ 0 w 74"/>
                <a:gd name="T3" fmla="*/ 0 h 751"/>
                <a:gd name="T4" fmla="*/ 0 w 74"/>
                <a:gd name="T5" fmla="*/ 0 h 751"/>
                <a:gd name="T6" fmla="*/ 0 w 74"/>
                <a:gd name="T7" fmla="*/ 0 h 751"/>
                <a:gd name="T8" fmla="*/ 0 w 74"/>
                <a:gd name="T9" fmla="*/ 0 h 751"/>
                <a:gd name="T10" fmla="*/ 0 w 74"/>
                <a:gd name="T11" fmla="*/ 0 h 751"/>
                <a:gd name="T12" fmla="*/ 0 w 74"/>
                <a:gd name="T13" fmla="*/ 0 h 751"/>
                <a:gd name="T14" fmla="*/ 0 w 74"/>
                <a:gd name="T15" fmla="*/ 0 h 751"/>
                <a:gd name="T16" fmla="*/ 0 w 74"/>
                <a:gd name="T17" fmla="*/ 0 h 751"/>
                <a:gd name="T18" fmla="*/ 0 w 74"/>
                <a:gd name="T19" fmla="*/ 0 h 751"/>
                <a:gd name="T20" fmla="*/ 0 w 74"/>
                <a:gd name="T21" fmla="*/ 0 h 751"/>
                <a:gd name="T22" fmla="*/ 0 w 74"/>
                <a:gd name="T23" fmla="*/ 0 h 751"/>
                <a:gd name="T24" fmla="*/ 0 w 74"/>
                <a:gd name="T25" fmla="*/ 0 h 751"/>
                <a:gd name="T26" fmla="*/ 0 w 74"/>
                <a:gd name="T27" fmla="*/ 0 h 751"/>
                <a:gd name="T28" fmla="*/ 0 w 74"/>
                <a:gd name="T29" fmla="*/ 0 h 751"/>
                <a:gd name="T30" fmla="*/ 0 w 74"/>
                <a:gd name="T31" fmla="*/ 0 h 751"/>
                <a:gd name="T32" fmla="*/ 0 w 74"/>
                <a:gd name="T33" fmla="*/ 0 h 751"/>
                <a:gd name="T34" fmla="*/ 0 w 74"/>
                <a:gd name="T35" fmla="*/ 0 h 751"/>
                <a:gd name="T36" fmla="*/ 0 w 74"/>
                <a:gd name="T37" fmla="*/ 0 h 751"/>
                <a:gd name="T38" fmla="*/ 0 w 74"/>
                <a:gd name="T39" fmla="*/ 0 h 751"/>
                <a:gd name="T40" fmla="*/ 0 w 74"/>
                <a:gd name="T41" fmla="*/ 0 h 751"/>
                <a:gd name="T42" fmla="*/ 0 w 74"/>
                <a:gd name="T43" fmla="*/ 0 h 751"/>
                <a:gd name="T44" fmla="*/ 0 w 74"/>
                <a:gd name="T45" fmla="*/ 0 h 751"/>
                <a:gd name="T46" fmla="*/ 0 w 74"/>
                <a:gd name="T47" fmla="*/ 0 h 751"/>
                <a:gd name="T48" fmla="*/ 0 w 74"/>
                <a:gd name="T49" fmla="*/ 0 h 751"/>
                <a:gd name="T50" fmla="*/ 0 w 74"/>
                <a:gd name="T51" fmla="*/ 0 h 751"/>
                <a:gd name="T52" fmla="*/ 0 w 74"/>
                <a:gd name="T53" fmla="*/ 0 h 751"/>
                <a:gd name="T54" fmla="*/ 0 w 74"/>
                <a:gd name="T55" fmla="*/ 0 h 751"/>
                <a:gd name="T56" fmla="*/ 0 w 74"/>
                <a:gd name="T57" fmla="*/ 0 h 751"/>
                <a:gd name="T58" fmla="*/ 0 w 74"/>
                <a:gd name="T59" fmla="*/ 0 h 751"/>
                <a:gd name="T60" fmla="*/ 0 w 74"/>
                <a:gd name="T61" fmla="*/ 0 h 751"/>
                <a:gd name="T62" fmla="*/ 0 w 74"/>
                <a:gd name="T63" fmla="*/ 0 h 751"/>
                <a:gd name="T64" fmla="*/ 0 w 74"/>
                <a:gd name="T65" fmla="*/ 0 h 751"/>
                <a:gd name="T66" fmla="*/ 0 w 74"/>
                <a:gd name="T67" fmla="*/ 0 h 751"/>
                <a:gd name="T68" fmla="*/ 0 w 74"/>
                <a:gd name="T69" fmla="*/ 0 h 751"/>
                <a:gd name="T70" fmla="*/ 0 w 74"/>
                <a:gd name="T71" fmla="*/ 0 h 751"/>
                <a:gd name="T72" fmla="*/ 0 w 74"/>
                <a:gd name="T73" fmla="*/ 0 h 751"/>
                <a:gd name="T74" fmla="*/ 0 w 74"/>
                <a:gd name="T75" fmla="*/ 0 h 751"/>
                <a:gd name="T76" fmla="*/ 0 w 74"/>
                <a:gd name="T77" fmla="*/ 0 h 751"/>
                <a:gd name="T78" fmla="*/ 0 w 74"/>
                <a:gd name="T79" fmla="*/ 0 h 751"/>
                <a:gd name="T80" fmla="*/ 0 w 74"/>
                <a:gd name="T81" fmla="*/ 0 h 751"/>
                <a:gd name="T82" fmla="*/ 0 w 74"/>
                <a:gd name="T83" fmla="*/ 0 h 751"/>
                <a:gd name="T84" fmla="*/ 0 w 74"/>
                <a:gd name="T85" fmla="*/ 0 h 751"/>
                <a:gd name="T86" fmla="*/ 0 w 74"/>
                <a:gd name="T87" fmla="*/ 0 h 751"/>
                <a:gd name="T88" fmla="*/ 0 w 74"/>
                <a:gd name="T89" fmla="*/ 0 h 751"/>
                <a:gd name="T90" fmla="*/ 0 w 74"/>
                <a:gd name="T91" fmla="*/ 0 h 751"/>
                <a:gd name="T92" fmla="*/ 0 w 74"/>
                <a:gd name="T93" fmla="*/ 0 h 751"/>
                <a:gd name="T94" fmla="*/ 0 w 74"/>
                <a:gd name="T95" fmla="*/ 0 h 751"/>
                <a:gd name="T96" fmla="*/ 0 w 74"/>
                <a:gd name="T97" fmla="*/ 0 h 751"/>
                <a:gd name="T98" fmla="*/ 0 w 74"/>
                <a:gd name="T99" fmla="*/ 0 h 751"/>
                <a:gd name="T100" fmla="*/ 0 w 74"/>
                <a:gd name="T101" fmla="*/ 0 h 751"/>
                <a:gd name="T102" fmla="*/ 0 w 74"/>
                <a:gd name="T103" fmla="*/ 0 h 751"/>
                <a:gd name="T104" fmla="*/ 0 w 74"/>
                <a:gd name="T105" fmla="*/ 0 h 751"/>
                <a:gd name="T106" fmla="*/ 0 w 74"/>
                <a:gd name="T107" fmla="*/ 0 h 751"/>
                <a:gd name="T108" fmla="*/ 0 w 74"/>
                <a:gd name="T109" fmla="*/ 0 h 751"/>
                <a:gd name="T110" fmla="*/ 0 w 74"/>
                <a:gd name="T111" fmla="*/ 0 h 751"/>
                <a:gd name="T112" fmla="*/ 0 w 74"/>
                <a:gd name="T113" fmla="*/ 0 h 7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751"/>
                <a:gd name="T173" fmla="*/ 74 w 74"/>
                <a:gd name="T174" fmla="*/ 751 h 7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751">
                  <a:moveTo>
                    <a:pt x="40" y="18"/>
                  </a:moveTo>
                  <a:lnTo>
                    <a:pt x="38" y="63"/>
                  </a:lnTo>
                  <a:lnTo>
                    <a:pt x="36" y="108"/>
                  </a:lnTo>
                  <a:lnTo>
                    <a:pt x="33" y="153"/>
                  </a:lnTo>
                  <a:lnTo>
                    <a:pt x="29" y="197"/>
                  </a:lnTo>
                  <a:lnTo>
                    <a:pt x="21" y="287"/>
                  </a:lnTo>
                  <a:lnTo>
                    <a:pt x="12" y="377"/>
                  </a:lnTo>
                  <a:lnTo>
                    <a:pt x="9" y="423"/>
                  </a:lnTo>
                  <a:lnTo>
                    <a:pt x="5" y="467"/>
                  </a:lnTo>
                  <a:lnTo>
                    <a:pt x="3" y="513"/>
                  </a:lnTo>
                  <a:lnTo>
                    <a:pt x="1" y="557"/>
                  </a:lnTo>
                  <a:lnTo>
                    <a:pt x="0" y="602"/>
                  </a:lnTo>
                  <a:lnTo>
                    <a:pt x="0" y="647"/>
                  </a:lnTo>
                  <a:lnTo>
                    <a:pt x="1" y="692"/>
                  </a:lnTo>
                  <a:lnTo>
                    <a:pt x="4" y="737"/>
                  </a:lnTo>
                  <a:lnTo>
                    <a:pt x="5" y="741"/>
                  </a:lnTo>
                  <a:lnTo>
                    <a:pt x="6" y="744"/>
                  </a:lnTo>
                  <a:lnTo>
                    <a:pt x="8" y="746"/>
                  </a:lnTo>
                  <a:lnTo>
                    <a:pt x="10" y="749"/>
                  </a:lnTo>
                  <a:lnTo>
                    <a:pt x="13" y="750"/>
                  </a:lnTo>
                  <a:lnTo>
                    <a:pt x="17" y="751"/>
                  </a:lnTo>
                  <a:lnTo>
                    <a:pt x="21" y="751"/>
                  </a:lnTo>
                  <a:lnTo>
                    <a:pt x="24" y="751"/>
                  </a:lnTo>
                  <a:lnTo>
                    <a:pt x="27" y="750"/>
                  </a:lnTo>
                  <a:lnTo>
                    <a:pt x="30" y="749"/>
                  </a:lnTo>
                  <a:lnTo>
                    <a:pt x="32" y="747"/>
                  </a:lnTo>
                  <a:lnTo>
                    <a:pt x="34" y="745"/>
                  </a:lnTo>
                  <a:lnTo>
                    <a:pt x="36" y="742"/>
                  </a:lnTo>
                  <a:lnTo>
                    <a:pt x="37" y="739"/>
                  </a:lnTo>
                  <a:lnTo>
                    <a:pt x="37" y="735"/>
                  </a:lnTo>
                  <a:lnTo>
                    <a:pt x="37" y="732"/>
                  </a:lnTo>
                  <a:lnTo>
                    <a:pt x="35" y="686"/>
                  </a:lnTo>
                  <a:lnTo>
                    <a:pt x="34" y="642"/>
                  </a:lnTo>
                  <a:lnTo>
                    <a:pt x="35" y="597"/>
                  </a:lnTo>
                  <a:lnTo>
                    <a:pt x="36" y="553"/>
                  </a:lnTo>
                  <a:lnTo>
                    <a:pt x="40" y="463"/>
                  </a:lnTo>
                  <a:lnTo>
                    <a:pt x="48" y="374"/>
                  </a:lnTo>
                  <a:lnTo>
                    <a:pt x="55" y="285"/>
                  </a:lnTo>
                  <a:lnTo>
                    <a:pt x="63" y="196"/>
                  </a:lnTo>
                  <a:lnTo>
                    <a:pt x="69" y="107"/>
                  </a:lnTo>
                  <a:lnTo>
                    <a:pt x="74" y="18"/>
                  </a:lnTo>
                  <a:lnTo>
                    <a:pt x="73" y="15"/>
                  </a:lnTo>
                  <a:lnTo>
                    <a:pt x="73" y="10"/>
                  </a:lnTo>
                  <a:lnTo>
                    <a:pt x="71" y="8"/>
                  </a:lnTo>
                  <a:lnTo>
                    <a:pt x="69" y="5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0" y="2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3" name="Freeform 66"/>
            <p:cNvSpPr>
              <a:spLocks/>
            </p:cNvSpPr>
            <p:nvPr/>
          </p:nvSpPr>
          <p:spPr bwMode="auto">
            <a:xfrm>
              <a:off x="2287" y="2276"/>
              <a:ext cx="10" cy="157"/>
            </a:xfrm>
            <a:custGeom>
              <a:avLst/>
              <a:gdLst>
                <a:gd name="T0" fmla="*/ 0 w 148"/>
                <a:gd name="T1" fmla="*/ 0 h 2342"/>
                <a:gd name="T2" fmla="*/ 0 w 148"/>
                <a:gd name="T3" fmla="*/ 0 h 2342"/>
                <a:gd name="T4" fmla="*/ 0 w 148"/>
                <a:gd name="T5" fmla="*/ 0 h 2342"/>
                <a:gd name="T6" fmla="*/ 0 w 148"/>
                <a:gd name="T7" fmla="*/ 0 h 2342"/>
                <a:gd name="T8" fmla="*/ 0 w 148"/>
                <a:gd name="T9" fmla="*/ 0 h 2342"/>
                <a:gd name="T10" fmla="*/ 0 w 148"/>
                <a:gd name="T11" fmla="*/ 0 h 2342"/>
                <a:gd name="T12" fmla="*/ 0 w 148"/>
                <a:gd name="T13" fmla="*/ 0 h 2342"/>
                <a:gd name="T14" fmla="*/ 0 w 148"/>
                <a:gd name="T15" fmla="*/ 0 h 2342"/>
                <a:gd name="T16" fmla="*/ 0 w 148"/>
                <a:gd name="T17" fmla="*/ 0 h 2342"/>
                <a:gd name="T18" fmla="*/ 0 w 148"/>
                <a:gd name="T19" fmla="*/ 0 h 2342"/>
                <a:gd name="T20" fmla="*/ 0 w 148"/>
                <a:gd name="T21" fmla="*/ 0 h 2342"/>
                <a:gd name="T22" fmla="*/ 0 w 148"/>
                <a:gd name="T23" fmla="*/ 0 h 2342"/>
                <a:gd name="T24" fmla="*/ 0 w 148"/>
                <a:gd name="T25" fmla="*/ 0 h 2342"/>
                <a:gd name="T26" fmla="*/ 0 w 148"/>
                <a:gd name="T27" fmla="*/ 0 h 2342"/>
                <a:gd name="T28" fmla="*/ 0 w 148"/>
                <a:gd name="T29" fmla="*/ 0 h 2342"/>
                <a:gd name="T30" fmla="*/ 0 w 148"/>
                <a:gd name="T31" fmla="*/ 0 h 2342"/>
                <a:gd name="T32" fmla="*/ 0 w 148"/>
                <a:gd name="T33" fmla="*/ 0 h 2342"/>
                <a:gd name="T34" fmla="*/ 0 w 148"/>
                <a:gd name="T35" fmla="*/ 0 h 2342"/>
                <a:gd name="T36" fmla="*/ 0 w 148"/>
                <a:gd name="T37" fmla="*/ 0 h 2342"/>
                <a:gd name="T38" fmla="*/ 0 w 148"/>
                <a:gd name="T39" fmla="*/ 0 h 2342"/>
                <a:gd name="T40" fmla="*/ 0 w 148"/>
                <a:gd name="T41" fmla="*/ 0 h 2342"/>
                <a:gd name="T42" fmla="*/ 0 w 148"/>
                <a:gd name="T43" fmla="*/ 0 h 2342"/>
                <a:gd name="T44" fmla="*/ 0 w 148"/>
                <a:gd name="T45" fmla="*/ 0 h 2342"/>
                <a:gd name="T46" fmla="*/ 0 w 148"/>
                <a:gd name="T47" fmla="*/ 0 h 2342"/>
                <a:gd name="T48" fmla="*/ 0 w 148"/>
                <a:gd name="T49" fmla="*/ 0 h 2342"/>
                <a:gd name="T50" fmla="*/ 0 w 148"/>
                <a:gd name="T51" fmla="*/ 0 h 2342"/>
                <a:gd name="T52" fmla="*/ 0 w 148"/>
                <a:gd name="T53" fmla="*/ 0 h 2342"/>
                <a:gd name="T54" fmla="*/ 0 w 148"/>
                <a:gd name="T55" fmla="*/ 0 h 2342"/>
                <a:gd name="T56" fmla="*/ 0 w 148"/>
                <a:gd name="T57" fmla="*/ 0 h 2342"/>
                <a:gd name="T58" fmla="*/ 0 w 148"/>
                <a:gd name="T59" fmla="*/ 0 h 2342"/>
                <a:gd name="T60" fmla="*/ 0 w 148"/>
                <a:gd name="T61" fmla="*/ 0 h 2342"/>
                <a:gd name="T62" fmla="*/ 0 w 148"/>
                <a:gd name="T63" fmla="*/ 0 h 2342"/>
                <a:gd name="T64" fmla="*/ 0 w 148"/>
                <a:gd name="T65" fmla="*/ 0 h 2342"/>
                <a:gd name="T66" fmla="*/ 0 w 148"/>
                <a:gd name="T67" fmla="*/ 0 h 2342"/>
                <a:gd name="T68" fmla="*/ 0 w 148"/>
                <a:gd name="T69" fmla="*/ 0 h 2342"/>
                <a:gd name="T70" fmla="*/ 0 w 148"/>
                <a:gd name="T71" fmla="*/ 0 h 2342"/>
                <a:gd name="T72" fmla="*/ 0 w 148"/>
                <a:gd name="T73" fmla="*/ 0 h 2342"/>
                <a:gd name="T74" fmla="*/ 0 w 148"/>
                <a:gd name="T75" fmla="*/ 0 h 2342"/>
                <a:gd name="T76" fmla="*/ 0 w 148"/>
                <a:gd name="T77" fmla="*/ 0 h 2342"/>
                <a:gd name="T78" fmla="*/ 0 w 148"/>
                <a:gd name="T79" fmla="*/ 0 h 2342"/>
                <a:gd name="T80" fmla="*/ 0 w 148"/>
                <a:gd name="T81" fmla="*/ 0 h 2342"/>
                <a:gd name="T82" fmla="*/ 0 w 148"/>
                <a:gd name="T83" fmla="*/ 0 h 2342"/>
                <a:gd name="T84" fmla="*/ 0 w 148"/>
                <a:gd name="T85" fmla="*/ 0 h 2342"/>
                <a:gd name="T86" fmla="*/ 0 w 148"/>
                <a:gd name="T87" fmla="*/ 0 h 2342"/>
                <a:gd name="T88" fmla="*/ 0 w 148"/>
                <a:gd name="T89" fmla="*/ 0 h 2342"/>
                <a:gd name="T90" fmla="*/ 0 w 148"/>
                <a:gd name="T91" fmla="*/ 0 h 2342"/>
                <a:gd name="T92" fmla="*/ 0 w 148"/>
                <a:gd name="T93" fmla="*/ 0 h 2342"/>
                <a:gd name="T94" fmla="*/ 0 w 148"/>
                <a:gd name="T95" fmla="*/ 0 h 2342"/>
                <a:gd name="T96" fmla="*/ 0 w 148"/>
                <a:gd name="T97" fmla="*/ 0 h 2342"/>
                <a:gd name="T98" fmla="*/ 0 w 148"/>
                <a:gd name="T99" fmla="*/ 0 h 2342"/>
                <a:gd name="T100" fmla="*/ 0 w 148"/>
                <a:gd name="T101" fmla="*/ 0 h 2342"/>
                <a:gd name="T102" fmla="*/ 0 w 148"/>
                <a:gd name="T103" fmla="*/ 0 h 2342"/>
                <a:gd name="T104" fmla="*/ 0 w 148"/>
                <a:gd name="T105" fmla="*/ 0 h 2342"/>
                <a:gd name="T106" fmla="*/ 0 w 148"/>
                <a:gd name="T107" fmla="*/ 0 h 2342"/>
                <a:gd name="T108" fmla="*/ 0 w 148"/>
                <a:gd name="T109" fmla="*/ 0 h 2342"/>
                <a:gd name="T110" fmla="*/ 0 w 148"/>
                <a:gd name="T111" fmla="*/ 0 h 2342"/>
                <a:gd name="T112" fmla="*/ 0 w 148"/>
                <a:gd name="T113" fmla="*/ 0 h 2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"/>
                <a:gd name="T172" fmla="*/ 0 h 2342"/>
                <a:gd name="T173" fmla="*/ 148 w 148"/>
                <a:gd name="T174" fmla="*/ 2342 h 2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" h="2342">
                  <a:moveTo>
                    <a:pt x="113" y="18"/>
                  </a:moveTo>
                  <a:lnTo>
                    <a:pt x="105" y="162"/>
                  </a:lnTo>
                  <a:lnTo>
                    <a:pt x="97" y="306"/>
                  </a:lnTo>
                  <a:lnTo>
                    <a:pt x="90" y="451"/>
                  </a:lnTo>
                  <a:lnTo>
                    <a:pt x="83" y="595"/>
                  </a:lnTo>
                  <a:lnTo>
                    <a:pt x="71" y="884"/>
                  </a:lnTo>
                  <a:lnTo>
                    <a:pt x="61" y="1172"/>
                  </a:lnTo>
                  <a:lnTo>
                    <a:pt x="49" y="1460"/>
                  </a:lnTo>
                  <a:lnTo>
                    <a:pt x="37" y="1747"/>
                  </a:lnTo>
                  <a:lnTo>
                    <a:pt x="29" y="1892"/>
                  </a:lnTo>
                  <a:lnTo>
                    <a:pt x="20" y="2035"/>
                  </a:lnTo>
                  <a:lnTo>
                    <a:pt x="10" y="2180"/>
                  </a:lnTo>
                  <a:lnTo>
                    <a:pt x="0" y="2324"/>
                  </a:lnTo>
                  <a:lnTo>
                    <a:pt x="0" y="2328"/>
                  </a:lnTo>
                  <a:lnTo>
                    <a:pt x="1" y="2331"/>
                  </a:lnTo>
                  <a:lnTo>
                    <a:pt x="2" y="2334"/>
                  </a:lnTo>
                  <a:lnTo>
                    <a:pt x="4" y="2337"/>
                  </a:lnTo>
                  <a:lnTo>
                    <a:pt x="7" y="2339"/>
                  </a:lnTo>
                  <a:lnTo>
                    <a:pt x="9" y="2341"/>
                  </a:lnTo>
                  <a:lnTo>
                    <a:pt x="13" y="2342"/>
                  </a:lnTo>
                  <a:lnTo>
                    <a:pt x="16" y="2342"/>
                  </a:lnTo>
                  <a:lnTo>
                    <a:pt x="20" y="2342"/>
                  </a:lnTo>
                  <a:lnTo>
                    <a:pt x="23" y="2341"/>
                  </a:lnTo>
                  <a:lnTo>
                    <a:pt x="27" y="2339"/>
                  </a:lnTo>
                  <a:lnTo>
                    <a:pt x="29" y="2337"/>
                  </a:lnTo>
                  <a:lnTo>
                    <a:pt x="31" y="2334"/>
                  </a:lnTo>
                  <a:lnTo>
                    <a:pt x="32" y="2332"/>
                  </a:lnTo>
                  <a:lnTo>
                    <a:pt x="33" y="2329"/>
                  </a:lnTo>
                  <a:lnTo>
                    <a:pt x="34" y="2325"/>
                  </a:lnTo>
                  <a:lnTo>
                    <a:pt x="45" y="2181"/>
                  </a:lnTo>
                  <a:lnTo>
                    <a:pt x="54" y="2037"/>
                  </a:lnTo>
                  <a:lnTo>
                    <a:pt x="64" y="1893"/>
                  </a:lnTo>
                  <a:lnTo>
                    <a:pt x="71" y="1748"/>
                  </a:lnTo>
                  <a:lnTo>
                    <a:pt x="84" y="1460"/>
                  </a:lnTo>
                  <a:lnTo>
                    <a:pt x="95" y="1172"/>
                  </a:lnTo>
                  <a:lnTo>
                    <a:pt x="105" y="884"/>
                  </a:lnTo>
                  <a:lnTo>
                    <a:pt x="117" y="595"/>
                  </a:lnTo>
                  <a:lnTo>
                    <a:pt x="124" y="451"/>
                  </a:lnTo>
                  <a:lnTo>
                    <a:pt x="131" y="306"/>
                  </a:lnTo>
                  <a:lnTo>
                    <a:pt x="139" y="162"/>
                  </a:lnTo>
                  <a:lnTo>
                    <a:pt x="148" y="18"/>
                  </a:lnTo>
                  <a:lnTo>
                    <a:pt x="147" y="15"/>
                  </a:lnTo>
                  <a:lnTo>
                    <a:pt x="146" y="12"/>
                  </a:lnTo>
                  <a:lnTo>
                    <a:pt x="145" y="8"/>
                  </a:lnTo>
                  <a:lnTo>
                    <a:pt x="143" y="6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5" y="1"/>
                  </a:lnTo>
                  <a:lnTo>
                    <a:pt x="131" y="0"/>
                  </a:lnTo>
                  <a:lnTo>
                    <a:pt x="128" y="1"/>
                  </a:lnTo>
                  <a:lnTo>
                    <a:pt x="124" y="2"/>
                  </a:lnTo>
                  <a:lnTo>
                    <a:pt x="121" y="4"/>
                  </a:lnTo>
                  <a:lnTo>
                    <a:pt x="118" y="6"/>
                  </a:lnTo>
                  <a:lnTo>
                    <a:pt x="116" y="8"/>
                  </a:lnTo>
                  <a:lnTo>
                    <a:pt x="115" y="12"/>
                  </a:lnTo>
                  <a:lnTo>
                    <a:pt x="114" y="15"/>
                  </a:lnTo>
                  <a:lnTo>
                    <a:pt x="113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4" name="Freeform 67"/>
            <p:cNvSpPr>
              <a:spLocks/>
            </p:cNvSpPr>
            <p:nvPr/>
          </p:nvSpPr>
          <p:spPr bwMode="auto">
            <a:xfrm>
              <a:off x="2264" y="2265"/>
              <a:ext cx="10" cy="163"/>
            </a:xfrm>
            <a:custGeom>
              <a:avLst/>
              <a:gdLst>
                <a:gd name="T0" fmla="*/ 0 w 154"/>
                <a:gd name="T1" fmla="*/ 0 h 2447"/>
                <a:gd name="T2" fmla="*/ 0 w 154"/>
                <a:gd name="T3" fmla="*/ 0 h 2447"/>
                <a:gd name="T4" fmla="*/ 0 w 154"/>
                <a:gd name="T5" fmla="*/ 0 h 2447"/>
                <a:gd name="T6" fmla="*/ 0 w 154"/>
                <a:gd name="T7" fmla="*/ 0 h 2447"/>
                <a:gd name="T8" fmla="*/ 0 w 154"/>
                <a:gd name="T9" fmla="*/ 0 h 2447"/>
                <a:gd name="T10" fmla="*/ 0 w 154"/>
                <a:gd name="T11" fmla="*/ 0 h 2447"/>
                <a:gd name="T12" fmla="*/ 0 w 154"/>
                <a:gd name="T13" fmla="*/ 0 h 2447"/>
                <a:gd name="T14" fmla="*/ 0 w 154"/>
                <a:gd name="T15" fmla="*/ 0 h 2447"/>
                <a:gd name="T16" fmla="*/ 0 w 154"/>
                <a:gd name="T17" fmla="*/ 0 h 2447"/>
                <a:gd name="T18" fmla="*/ 0 w 154"/>
                <a:gd name="T19" fmla="*/ 0 h 2447"/>
                <a:gd name="T20" fmla="*/ 0 w 154"/>
                <a:gd name="T21" fmla="*/ 0 h 2447"/>
                <a:gd name="T22" fmla="*/ 0 w 154"/>
                <a:gd name="T23" fmla="*/ 0 h 2447"/>
                <a:gd name="T24" fmla="*/ 0 w 154"/>
                <a:gd name="T25" fmla="*/ 0 h 2447"/>
                <a:gd name="T26" fmla="*/ 0 w 154"/>
                <a:gd name="T27" fmla="*/ 0 h 2447"/>
                <a:gd name="T28" fmla="*/ 0 w 154"/>
                <a:gd name="T29" fmla="*/ 0 h 2447"/>
                <a:gd name="T30" fmla="*/ 0 w 154"/>
                <a:gd name="T31" fmla="*/ 0 h 2447"/>
                <a:gd name="T32" fmla="*/ 0 w 154"/>
                <a:gd name="T33" fmla="*/ 0 h 2447"/>
                <a:gd name="T34" fmla="*/ 0 w 154"/>
                <a:gd name="T35" fmla="*/ 0 h 2447"/>
                <a:gd name="T36" fmla="*/ 0 w 154"/>
                <a:gd name="T37" fmla="*/ 0 h 2447"/>
                <a:gd name="T38" fmla="*/ 0 w 154"/>
                <a:gd name="T39" fmla="*/ 0 h 2447"/>
                <a:gd name="T40" fmla="*/ 0 w 154"/>
                <a:gd name="T41" fmla="*/ 0 h 2447"/>
                <a:gd name="T42" fmla="*/ 0 w 154"/>
                <a:gd name="T43" fmla="*/ 0 h 2447"/>
                <a:gd name="T44" fmla="*/ 0 w 154"/>
                <a:gd name="T45" fmla="*/ 0 h 2447"/>
                <a:gd name="T46" fmla="*/ 0 w 154"/>
                <a:gd name="T47" fmla="*/ 0 h 2447"/>
                <a:gd name="T48" fmla="*/ 0 w 154"/>
                <a:gd name="T49" fmla="*/ 0 h 2447"/>
                <a:gd name="T50" fmla="*/ 0 w 154"/>
                <a:gd name="T51" fmla="*/ 0 h 2447"/>
                <a:gd name="T52" fmla="*/ 0 w 154"/>
                <a:gd name="T53" fmla="*/ 0 h 2447"/>
                <a:gd name="T54" fmla="*/ 0 w 154"/>
                <a:gd name="T55" fmla="*/ 0 h 2447"/>
                <a:gd name="T56" fmla="*/ 0 w 154"/>
                <a:gd name="T57" fmla="*/ 0 h 2447"/>
                <a:gd name="T58" fmla="*/ 0 w 154"/>
                <a:gd name="T59" fmla="*/ 0 h 2447"/>
                <a:gd name="T60" fmla="*/ 0 w 154"/>
                <a:gd name="T61" fmla="*/ 0 h 2447"/>
                <a:gd name="T62" fmla="*/ 0 w 154"/>
                <a:gd name="T63" fmla="*/ 0 h 2447"/>
                <a:gd name="T64" fmla="*/ 0 w 154"/>
                <a:gd name="T65" fmla="*/ 0 h 2447"/>
                <a:gd name="T66" fmla="*/ 0 w 154"/>
                <a:gd name="T67" fmla="*/ 0 h 24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2447"/>
                <a:gd name="T104" fmla="*/ 154 w 154"/>
                <a:gd name="T105" fmla="*/ 2447 h 24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2447">
                  <a:moveTo>
                    <a:pt x="106" y="18"/>
                  </a:moveTo>
                  <a:lnTo>
                    <a:pt x="110" y="94"/>
                  </a:lnTo>
                  <a:lnTo>
                    <a:pt x="113" y="170"/>
                  </a:lnTo>
                  <a:lnTo>
                    <a:pt x="116" y="246"/>
                  </a:lnTo>
                  <a:lnTo>
                    <a:pt x="119" y="321"/>
                  </a:lnTo>
                  <a:lnTo>
                    <a:pt x="120" y="396"/>
                  </a:lnTo>
                  <a:lnTo>
                    <a:pt x="120" y="472"/>
                  </a:lnTo>
                  <a:lnTo>
                    <a:pt x="120" y="547"/>
                  </a:lnTo>
                  <a:lnTo>
                    <a:pt x="120" y="623"/>
                  </a:lnTo>
                  <a:lnTo>
                    <a:pt x="116" y="773"/>
                  </a:lnTo>
                  <a:lnTo>
                    <a:pt x="111" y="924"/>
                  </a:lnTo>
                  <a:lnTo>
                    <a:pt x="104" y="1075"/>
                  </a:lnTo>
                  <a:lnTo>
                    <a:pt x="95" y="1226"/>
                  </a:lnTo>
                  <a:lnTo>
                    <a:pt x="86" y="1377"/>
                  </a:lnTo>
                  <a:lnTo>
                    <a:pt x="74" y="1528"/>
                  </a:lnTo>
                  <a:lnTo>
                    <a:pt x="63" y="1677"/>
                  </a:lnTo>
                  <a:lnTo>
                    <a:pt x="50" y="1828"/>
                  </a:lnTo>
                  <a:lnTo>
                    <a:pt x="25" y="2130"/>
                  </a:lnTo>
                  <a:lnTo>
                    <a:pt x="0" y="2431"/>
                  </a:lnTo>
                  <a:lnTo>
                    <a:pt x="0" y="2434"/>
                  </a:lnTo>
                  <a:lnTo>
                    <a:pt x="1" y="2437"/>
                  </a:lnTo>
                  <a:lnTo>
                    <a:pt x="3" y="2440"/>
                  </a:lnTo>
                  <a:lnTo>
                    <a:pt x="5" y="2442"/>
                  </a:lnTo>
                  <a:lnTo>
                    <a:pt x="7" y="2444"/>
                  </a:lnTo>
                  <a:lnTo>
                    <a:pt x="10" y="2446"/>
                  </a:lnTo>
                  <a:lnTo>
                    <a:pt x="13" y="2447"/>
                  </a:lnTo>
                  <a:lnTo>
                    <a:pt x="17" y="2447"/>
                  </a:lnTo>
                  <a:lnTo>
                    <a:pt x="20" y="2447"/>
                  </a:lnTo>
                  <a:lnTo>
                    <a:pt x="24" y="2446"/>
                  </a:lnTo>
                  <a:lnTo>
                    <a:pt x="27" y="2444"/>
                  </a:lnTo>
                  <a:lnTo>
                    <a:pt x="30" y="2442"/>
                  </a:lnTo>
                  <a:lnTo>
                    <a:pt x="32" y="2440"/>
                  </a:lnTo>
                  <a:lnTo>
                    <a:pt x="33" y="2437"/>
                  </a:lnTo>
                  <a:lnTo>
                    <a:pt x="34" y="2434"/>
                  </a:lnTo>
                  <a:lnTo>
                    <a:pt x="34" y="2431"/>
                  </a:lnTo>
                  <a:lnTo>
                    <a:pt x="60" y="2129"/>
                  </a:lnTo>
                  <a:lnTo>
                    <a:pt x="86" y="1828"/>
                  </a:lnTo>
                  <a:lnTo>
                    <a:pt x="98" y="1677"/>
                  </a:lnTo>
                  <a:lnTo>
                    <a:pt x="109" y="1527"/>
                  </a:lnTo>
                  <a:lnTo>
                    <a:pt x="121" y="1376"/>
                  </a:lnTo>
                  <a:lnTo>
                    <a:pt x="130" y="1225"/>
                  </a:lnTo>
                  <a:lnTo>
                    <a:pt x="138" y="1074"/>
                  </a:lnTo>
                  <a:lnTo>
                    <a:pt x="145" y="923"/>
                  </a:lnTo>
                  <a:lnTo>
                    <a:pt x="151" y="772"/>
                  </a:lnTo>
                  <a:lnTo>
                    <a:pt x="154" y="621"/>
                  </a:lnTo>
                  <a:lnTo>
                    <a:pt x="154" y="545"/>
                  </a:lnTo>
                  <a:lnTo>
                    <a:pt x="154" y="470"/>
                  </a:lnTo>
                  <a:lnTo>
                    <a:pt x="154" y="394"/>
                  </a:lnTo>
                  <a:lnTo>
                    <a:pt x="153" y="319"/>
                  </a:lnTo>
                  <a:lnTo>
                    <a:pt x="151" y="242"/>
                  </a:lnTo>
                  <a:lnTo>
                    <a:pt x="147" y="167"/>
                  </a:lnTo>
                  <a:lnTo>
                    <a:pt x="144" y="92"/>
                  </a:lnTo>
                  <a:lnTo>
                    <a:pt x="140" y="15"/>
                  </a:lnTo>
                  <a:lnTo>
                    <a:pt x="139" y="12"/>
                  </a:lnTo>
                  <a:lnTo>
                    <a:pt x="138" y="10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3"/>
                  </a:lnTo>
                  <a:lnTo>
                    <a:pt x="129" y="1"/>
                  </a:lnTo>
                  <a:lnTo>
                    <a:pt x="125" y="1"/>
                  </a:lnTo>
                  <a:lnTo>
                    <a:pt x="122" y="0"/>
                  </a:lnTo>
                  <a:lnTo>
                    <a:pt x="118" y="1"/>
                  </a:lnTo>
                  <a:lnTo>
                    <a:pt x="114" y="2"/>
                  </a:lnTo>
                  <a:lnTo>
                    <a:pt x="111" y="3"/>
                  </a:lnTo>
                  <a:lnTo>
                    <a:pt x="109" y="6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5" y="15"/>
                  </a:lnTo>
                  <a:lnTo>
                    <a:pt x="106" y="18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5" name="Freeform 68"/>
            <p:cNvSpPr>
              <a:spLocks/>
            </p:cNvSpPr>
            <p:nvPr/>
          </p:nvSpPr>
          <p:spPr bwMode="auto">
            <a:xfrm>
              <a:off x="2235" y="2270"/>
              <a:ext cx="15" cy="151"/>
            </a:xfrm>
            <a:custGeom>
              <a:avLst/>
              <a:gdLst>
                <a:gd name="T0" fmla="*/ 0 w 220"/>
                <a:gd name="T1" fmla="*/ 0 h 2274"/>
                <a:gd name="T2" fmla="*/ 0 w 220"/>
                <a:gd name="T3" fmla="*/ 0 h 2274"/>
                <a:gd name="T4" fmla="*/ 0 w 220"/>
                <a:gd name="T5" fmla="*/ 0 h 2274"/>
                <a:gd name="T6" fmla="*/ 0 w 220"/>
                <a:gd name="T7" fmla="*/ 0 h 2274"/>
                <a:gd name="T8" fmla="*/ 0 w 220"/>
                <a:gd name="T9" fmla="*/ 0 h 2274"/>
                <a:gd name="T10" fmla="*/ 0 w 220"/>
                <a:gd name="T11" fmla="*/ 0 h 2274"/>
                <a:gd name="T12" fmla="*/ 0 w 220"/>
                <a:gd name="T13" fmla="*/ 0 h 2274"/>
                <a:gd name="T14" fmla="*/ 0 w 220"/>
                <a:gd name="T15" fmla="*/ 0 h 2274"/>
                <a:gd name="T16" fmla="*/ 0 w 220"/>
                <a:gd name="T17" fmla="*/ 0 h 2274"/>
                <a:gd name="T18" fmla="*/ 0 w 220"/>
                <a:gd name="T19" fmla="*/ 0 h 2274"/>
                <a:gd name="T20" fmla="*/ 0 w 220"/>
                <a:gd name="T21" fmla="*/ 0 h 2274"/>
                <a:gd name="T22" fmla="*/ 0 w 220"/>
                <a:gd name="T23" fmla="*/ 0 h 2274"/>
                <a:gd name="T24" fmla="*/ 0 w 220"/>
                <a:gd name="T25" fmla="*/ 0 h 2274"/>
                <a:gd name="T26" fmla="*/ 0 w 220"/>
                <a:gd name="T27" fmla="*/ 0 h 2274"/>
                <a:gd name="T28" fmla="*/ 0 w 220"/>
                <a:gd name="T29" fmla="*/ 0 h 2274"/>
                <a:gd name="T30" fmla="*/ 0 w 220"/>
                <a:gd name="T31" fmla="*/ 0 h 2274"/>
                <a:gd name="T32" fmla="*/ 0 w 220"/>
                <a:gd name="T33" fmla="*/ 0 h 2274"/>
                <a:gd name="T34" fmla="*/ 0 w 220"/>
                <a:gd name="T35" fmla="*/ 0 h 2274"/>
                <a:gd name="T36" fmla="*/ 0 w 220"/>
                <a:gd name="T37" fmla="*/ 0 h 2274"/>
                <a:gd name="T38" fmla="*/ 0 w 220"/>
                <a:gd name="T39" fmla="*/ 0 h 2274"/>
                <a:gd name="T40" fmla="*/ 0 w 220"/>
                <a:gd name="T41" fmla="*/ 0 h 2274"/>
                <a:gd name="T42" fmla="*/ 0 w 220"/>
                <a:gd name="T43" fmla="*/ 0 h 2274"/>
                <a:gd name="T44" fmla="*/ 0 w 220"/>
                <a:gd name="T45" fmla="*/ 0 h 2274"/>
                <a:gd name="T46" fmla="*/ 0 w 220"/>
                <a:gd name="T47" fmla="*/ 0 h 2274"/>
                <a:gd name="T48" fmla="*/ 0 w 220"/>
                <a:gd name="T49" fmla="*/ 0 h 2274"/>
                <a:gd name="T50" fmla="*/ 0 w 220"/>
                <a:gd name="T51" fmla="*/ 0 h 2274"/>
                <a:gd name="T52" fmla="*/ 0 w 220"/>
                <a:gd name="T53" fmla="*/ 0 h 2274"/>
                <a:gd name="T54" fmla="*/ 0 w 220"/>
                <a:gd name="T55" fmla="*/ 0 h 2274"/>
                <a:gd name="T56" fmla="*/ 0 w 220"/>
                <a:gd name="T57" fmla="*/ 0 h 2274"/>
                <a:gd name="T58" fmla="*/ 0 w 220"/>
                <a:gd name="T59" fmla="*/ 0 h 2274"/>
                <a:gd name="T60" fmla="*/ 0 w 220"/>
                <a:gd name="T61" fmla="*/ 0 h 2274"/>
                <a:gd name="T62" fmla="*/ 0 w 220"/>
                <a:gd name="T63" fmla="*/ 0 h 2274"/>
                <a:gd name="T64" fmla="*/ 0 w 220"/>
                <a:gd name="T65" fmla="*/ 0 h 2274"/>
                <a:gd name="T66" fmla="*/ 0 w 220"/>
                <a:gd name="T67" fmla="*/ 0 h 2274"/>
                <a:gd name="T68" fmla="*/ 0 w 220"/>
                <a:gd name="T69" fmla="*/ 0 h 2274"/>
                <a:gd name="T70" fmla="*/ 0 w 220"/>
                <a:gd name="T71" fmla="*/ 0 h 2274"/>
                <a:gd name="T72" fmla="*/ 0 w 220"/>
                <a:gd name="T73" fmla="*/ 0 h 2274"/>
                <a:gd name="T74" fmla="*/ 0 w 220"/>
                <a:gd name="T75" fmla="*/ 0 h 2274"/>
                <a:gd name="T76" fmla="*/ 0 w 220"/>
                <a:gd name="T77" fmla="*/ 0 h 2274"/>
                <a:gd name="T78" fmla="*/ 0 w 220"/>
                <a:gd name="T79" fmla="*/ 0 h 2274"/>
                <a:gd name="T80" fmla="*/ 0 w 220"/>
                <a:gd name="T81" fmla="*/ 0 h 2274"/>
                <a:gd name="T82" fmla="*/ 0 w 220"/>
                <a:gd name="T83" fmla="*/ 0 h 2274"/>
                <a:gd name="T84" fmla="*/ 0 w 220"/>
                <a:gd name="T85" fmla="*/ 0 h 2274"/>
                <a:gd name="T86" fmla="*/ 0 w 220"/>
                <a:gd name="T87" fmla="*/ 0 h 2274"/>
                <a:gd name="T88" fmla="*/ 0 w 220"/>
                <a:gd name="T89" fmla="*/ 0 h 2274"/>
                <a:gd name="T90" fmla="*/ 0 w 220"/>
                <a:gd name="T91" fmla="*/ 0 h 2274"/>
                <a:gd name="T92" fmla="*/ 0 w 220"/>
                <a:gd name="T93" fmla="*/ 0 h 2274"/>
                <a:gd name="T94" fmla="*/ 0 w 220"/>
                <a:gd name="T95" fmla="*/ 0 h 2274"/>
                <a:gd name="T96" fmla="*/ 0 w 220"/>
                <a:gd name="T97" fmla="*/ 0 h 2274"/>
                <a:gd name="T98" fmla="*/ 0 w 220"/>
                <a:gd name="T99" fmla="*/ 0 h 2274"/>
                <a:gd name="T100" fmla="*/ 0 w 220"/>
                <a:gd name="T101" fmla="*/ 0 h 2274"/>
                <a:gd name="T102" fmla="*/ 0 w 220"/>
                <a:gd name="T103" fmla="*/ 0 h 2274"/>
                <a:gd name="T104" fmla="*/ 0 w 220"/>
                <a:gd name="T105" fmla="*/ 0 h 2274"/>
                <a:gd name="T106" fmla="*/ 0 w 220"/>
                <a:gd name="T107" fmla="*/ 0 h 2274"/>
                <a:gd name="T108" fmla="*/ 0 w 220"/>
                <a:gd name="T109" fmla="*/ 0 h 22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"/>
                <a:gd name="T166" fmla="*/ 0 h 2274"/>
                <a:gd name="T167" fmla="*/ 220 w 220"/>
                <a:gd name="T168" fmla="*/ 2274 h 22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" h="2274">
                  <a:moveTo>
                    <a:pt x="188" y="9"/>
                  </a:moveTo>
                  <a:lnTo>
                    <a:pt x="171" y="149"/>
                  </a:lnTo>
                  <a:lnTo>
                    <a:pt x="156" y="289"/>
                  </a:lnTo>
                  <a:lnTo>
                    <a:pt x="142" y="430"/>
                  </a:lnTo>
                  <a:lnTo>
                    <a:pt x="128" y="569"/>
                  </a:lnTo>
                  <a:lnTo>
                    <a:pt x="116" y="710"/>
                  </a:lnTo>
                  <a:lnTo>
                    <a:pt x="105" y="850"/>
                  </a:lnTo>
                  <a:lnTo>
                    <a:pt x="93" y="991"/>
                  </a:lnTo>
                  <a:lnTo>
                    <a:pt x="83" y="1131"/>
                  </a:lnTo>
                  <a:lnTo>
                    <a:pt x="63" y="1412"/>
                  </a:lnTo>
                  <a:lnTo>
                    <a:pt x="44" y="1693"/>
                  </a:lnTo>
                  <a:lnTo>
                    <a:pt x="23" y="1975"/>
                  </a:lnTo>
                  <a:lnTo>
                    <a:pt x="0" y="2256"/>
                  </a:lnTo>
                  <a:lnTo>
                    <a:pt x="0" y="2259"/>
                  </a:lnTo>
                  <a:lnTo>
                    <a:pt x="1" y="2262"/>
                  </a:lnTo>
                  <a:lnTo>
                    <a:pt x="2" y="2266"/>
                  </a:lnTo>
                  <a:lnTo>
                    <a:pt x="4" y="2268"/>
                  </a:lnTo>
                  <a:lnTo>
                    <a:pt x="7" y="2271"/>
                  </a:lnTo>
                  <a:lnTo>
                    <a:pt x="10" y="2272"/>
                  </a:lnTo>
                  <a:lnTo>
                    <a:pt x="13" y="2274"/>
                  </a:lnTo>
                  <a:lnTo>
                    <a:pt x="16" y="2274"/>
                  </a:lnTo>
                  <a:lnTo>
                    <a:pt x="20" y="2274"/>
                  </a:lnTo>
                  <a:lnTo>
                    <a:pt x="23" y="2273"/>
                  </a:lnTo>
                  <a:lnTo>
                    <a:pt x="26" y="2272"/>
                  </a:lnTo>
                  <a:lnTo>
                    <a:pt x="29" y="2270"/>
                  </a:lnTo>
                  <a:lnTo>
                    <a:pt x="31" y="2268"/>
                  </a:lnTo>
                  <a:lnTo>
                    <a:pt x="32" y="2265"/>
                  </a:lnTo>
                  <a:lnTo>
                    <a:pt x="33" y="2261"/>
                  </a:lnTo>
                  <a:lnTo>
                    <a:pt x="34" y="2258"/>
                  </a:lnTo>
                  <a:lnTo>
                    <a:pt x="57" y="1979"/>
                  </a:lnTo>
                  <a:lnTo>
                    <a:pt x="78" y="1699"/>
                  </a:lnTo>
                  <a:lnTo>
                    <a:pt x="97" y="1420"/>
                  </a:lnTo>
                  <a:lnTo>
                    <a:pt x="118" y="1142"/>
                  </a:lnTo>
                  <a:lnTo>
                    <a:pt x="139" y="862"/>
                  </a:lnTo>
                  <a:lnTo>
                    <a:pt x="162" y="583"/>
                  </a:lnTo>
                  <a:lnTo>
                    <a:pt x="175" y="443"/>
                  </a:lnTo>
                  <a:lnTo>
                    <a:pt x="188" y="304"/>
                  </a:lnTo>
                  <a:lnTo>
                    <a:pt x="203" y="164"/>
                  </a:lnTo>
                  <a:lnTo>
                    <a:pt x="218" y="26"/>
                  </a:lnTo>
                  <a:lnTo>
                    <a:pt x="219" y="22"/>
                  </a:lnTo>
                  <a:lnTo>
                    <a:pt x="220" y="19"/>
                  </a:lnTo>
                  <a:lnTo>
                    <a:pt x="220" y="15"/>
                  </a:lnTo>
                  <a:lnTo>
                    <a:pt x="219" y="12"/>
                  </a:lnTo>
                  <a:lnTo>
                    <a:pt x="218" y="9"/>
                  </a:lnTo>
                  <a:lnTo>
                    <a:pt x="216" y="6"/>
                  </a:lnTo>
                  <a:lnTo>
                    <a:pt x="214" y="4"/>
                  </a:lnTo>
                  <a:lnTo>
                    <a:pt x="211" y="2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2" y="0"/>
                  </a:lnTo>
                  <a:lnTo>
                    <a:pt x="199" y="1"/>
                  </a:lnTo>
                  <a:lnTo>
                    <a:pt x="195" y="2"/>
                  </a:lnTo>
                  <a:lnTo>
                    <a:pt x="192" y="4"/>
                  </a:lnTo>
                  <a:lnTo>
                    <a:pt x="190" y="6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A3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6" name="Rectangle 69"/>
            <p:cNvSpPr>
              <a:spLocks noChangeArrowheads="1"/>
            </p:cNvSpPr>
            <p:nvPr/>
          </p:nvSpPr>
          <p:spPr bwMode="auto">
            <a:xfrm>
              <a:off x="2126" y="2781"/>
              <a:ext cx="674" cy="17"/>
            </a:xfrm>
            <a:prstGeom prst="rect">
              <a:avLst/>
            </a:prstGeom>
            <a:solidFill>
              <a:srgbClr val="EED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7" name="Freeform 70"/>
            <p:cNvSpPr>
              <a:spLocks/>
            </p:cNvSpPr>
            <p:nvPr/>
          </p:nvSpPr>
          <p:spPr bwMode="auto">
            <a:xfrm>
              <a:off x="2534" y="2266"/>
              <a:ext cx="76" cy="107"/>
            </a:xfrm>
            <a:custGeom>
              <a:avLst/>
              <a:gdLst>
                <a:gd name="T0" fmla="*/ 0 w 1135"/>
                <a:gd name="T1" fmla="*/ 0 h 1593"/>
                <a:gd name="T2" fmla="*/ 0 w 1135"/>
                <a:gd name="T3" fmla="*/ 0 h 1593"/>
                <a:gd name="T4" fmla="*/ 0 w 1135"/>
                <a:gd name="T5" fmla="*/ 0 h 1593"/>
                <a:gd name="T6" fmla="*/ 0 w 1135"/>
                <a:gd name="T7" fmla="*/ 0 h 1593"/>
                <a:gd name="T8" fmla="*/ 0 w 1135"/>
                <a:gd name="T9" fmla="*/ 0 h 1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5"/>
                <a:gd name="T16" fmla="*/ 0 h 1593"/>
                <a:gd name="T17" fmla="*/ 1135 w 1135"/>
                <a:gd name="T18" fmla="*/ 1593 h 1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5" h="1593">
                  <a:moveTo>
                    <a:pt x="0" y="0"/>
                  </a:moveTo>
                  <a:lnTo>
                    <a:pt x="1037" y="0"/>
                  </a:lnTo>
                  <a:lnTo>
                    <a:pt x="1135" y="1593"/>
                  </a:lnTo>
                  <a:lnTo>
                    <a:pt x="0" y="1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8" name="Freeform 71"/>
            <p:cNvSpPr>
              <a:spLocks/>
            </p:cNvSpPr>
            <p:nvPr/>
          </p:nvSpPr>
          <p:spPr bwMode="auto">
            <a:xfrm>
              <a:off x="2316" y="2266"/>
              <a:ext cx="76" cy="107"/>
            </a:xfrm>
            <a:custGeom>
              <a:avLst/>
              <a:gdLst>
                <a:gd name="T0" fmla="*/ 0 w 1135"/>
                <a:gd name="T1" fmla="*/ 0 h 1593"/>
                <a:gd name="T2" fmla="*/ 0 w 1135"/>
                <a:gd name="T3" fmla="*/ 0 h 1593"/>
                <a:gd name="T4" fmla="*/ 0 w 1135"/>
                <a:gd name="T5" fmla="*/ 0 h 1593"/>
                <a:gd name="T6" fmla="*/ 0 w 1135"/>
                <a:gd name="T7" fmla="*/ 0 h 1593"/>
                <a:gd name="T8" fmla="*/ 0 w 1135"/>
                <a:gd name="T9" fmla="*/ 0 h 1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5"/>
                <a:gd name="T16" fmla="*/ 0 h 1593"/>
                <a:gd name="T17" fmla="*/ 1135 w 1135"/>
                <a:gd name="T18" fmla="*/ 1593 h 1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5" h="1593">
                  <a:moveTo>
                    <a:pt x="1135" y="0"/>
                  </a:moveTo>
                  <a:lnTo>
                    <a:pt x="98" y="0"/>
                  </a:lnTo>
                  <a:lnTo>
                    <a:pt x="0" y="1593"/>
                  </a:lnTo>
                  <a:lnTo>
                    <a:pt x="1135" y="159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19" name="Freeform 72"/>
            <p:cNvSpPr>
              <a:spLocks/>
            </p:cNvSpPr>
            <p:nvPr/>
          </p:nvSpPr>
          <p:spPr bwMode="auto">
            <a:xfrm>
              <a:off x="2546" y="2549"/>
              <a:ext cx="76" cy="106"/>
            </a:xfrm>
            <a:custGeom>
              <a:avLst/>
              <a:gdLst>
                <a:gd name="T0" fmla="*/ 0 w 1133"/>
                <a:gd name="T1" fmla="*/ 0 h 1593"/>
                <a:gd name="T2" fmla="*/ 0 w 1133"/>
                <a:gd name="T3" fmla="*/ 0 h 1593"/>
                <a:gd name="T4" fmla="*/ 0 w 1133"/>
                <a:gd name="T5" fmla="*/ 0 h 1593"/>
                <a:gd name="T6" fmla="*/ 0 w 1133"/>
                <a:gd name="T7" fmla="*/ 0 h 1593"/>
                <a:gd name="T8" fmla="*/ 0 w 1133"/>
                <a:gd name="T9" fmla="*/ 0 h 1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3"/>
                <a:gd name="T16" fmla="*/ 0 h 1593"/>
                <a:gd name="T17" fmla="*/ 1133 w 1133"/>
                <a:gd name="T18" fmla="*/ 1593 h 1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3" h="1593">
                  <a:moveTo>
                    <a:pt x="0" y="0"/>
                  </a:moveTo>
                  <a:lnTo>
                    <a:pt x="1036" y="0"/>
                  </a:lnTo>
                  <a:lnTo>
                    <a:pt x="1133" y="1593"/>
                  </a:lnTo>
                  <a:lnTo>
                    <a:pt x="0" y="1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0" name="Freeform 73"/>
            <p:cNvSpPr>
              <a:spLocks/>
            </p:cNvSpPr>
            <p:nvPr/>
          </p:nvSpPr>
          <p:spPr bwMode="auto">
            <a:xfrm>
              <a:off x="2793" y="2928"/>
              <a:ext cx="113" cy="45"/>
            </a:xfrm>
            <a:custGeom>
              <a:avLst/>
              <a:gdLst>
                <a:gd name="T0" fmla="*/ 0 w 1691"/>
                <a:gd name="T1" fmla="*/ 0 h 677"/>
                <a:gd name="T2" fmla="*/ 0 w 1691"/>
                <a:gd name="T3" fmla="*/ 0 h 677"/>
                <a:gd name="T4" fmla="*/ 0 w 1691"/>
                <a:gd name="T5" fmla="*/ 0 h 677"/>
                <a:gd name="T6" fmla="*/ 0 w 1691"/>
                <a:gd name="T7" fmla="*/ 0 h 677"/>
                <a:gd name="T8" fmla="*/ 0 w 1691"/>
                <a:gd name="T9" fmla="*/ 0 h 677"/>
                <a:gd name="T10" fmla="*/ 0 w 1691"/>
                <a:gd name="T11" fmla="*/ 0 h 677"/>
                <a:gd name="T12" fmla="*/ 0 w 1691"/>
                <a:gd name="T13" fmla="*/ 0 h 677"/>
                <a:gd name="T14" fmla="*/ 0 w 1691"/>
                <a:gd name="T15" fmla="*/ 0 h 677"/>
                <a:gd name="T16" fmla="*/ 0 w 1691"/>
                <a:gd name="T17" fmla="*/ 0 h 677"/>
                <a:gd name="T18" fmla="*/ 0 w 1691"/>
                <a:gd name="T19" fmla="*/ 0 h 677"/>
                <a:gd name="T20" fmla="*/ 0 w 1691"/>
                <a:gd name="T21" fmla="*/ 0 h 677"/>
                <a:gd name="T22" fmla="*/ 0 w 1691"/>
                <a:gd name="T23" fmla="*/ 0 h 677"/>
                <a:gd name="T24" fmla="*/ 0 w 1691"/>
                <a:gd name="T25" fmla="*/ 0 h 677"/>
                <a:gd name="T26" fmla="*/ 0 w 1691"/>
                <a:gd name="T27" fmla="*/ 0 h 677"/>
                <a:gd name="T28" fmla="*/ 0 w 1691"/>
                <a:gd name="T29" fmla="*/ 0 h 677"/>
                <a:gd name="T30" fmla="*/ 0 w 1691"/>
                <a:gd name="T31" fmla="*/ 0 h 677"/>
                <a:gd name="T32" fmla="*/ 0 w 1691"/>
                <a:gd name="T33" fmla="*/ 0 h 677"/>
                <a:gd name="T34" fmla="*/ 0 w 1691"/>
                <a:gd name="T35" fmla="*/ 0 h 677"/>
                <a:gd name="T36" fmla="*/ 0 w 1691"/>
                <a:gd name="T37" fmla="*/ 0 h 677"/>
                <a:gd name="T38" fmla="*/ 0 w 1691"/>
                <a:gd name="T39" fmla="*/ 0 h 677"/>
                <a:gd name="T40" fmla="*/ 0 w 1691"/>
                <a:gd name="T41" fmla="*/ 0 h 677"/>
                <a:gd name="T42" fmla="*/ 0 w 1691"/>
                <a:gd name="T43" fmla="*/ 0 h 677"/>
                <a:gd name="T44" fmla="*/ 0 w 1691"/>
                <a:gd name="T45" fmla="*/ 0 h 677"/>
                <a:gd name="T46" fmla="*/ 0 w 1691"/>
                <a:gd name="T47" fmla="*/ 0 h 677"/>
                <a:gd name="T48" fmla="*/ 0 w 1691"/>
                <a:gd name="T49" fmla="*/ 0 h 677"/>
                <a:gd name="T50" fmla="*/ 0 w 1691"/>
                <a:gd name="T51" fmla="*/ 0 h 677"/>
                <a:gd name="T52" fmla="*/ 0 w 1691"/>
                <a:gd name="T53" fmla="*/ 0 h 677"/>
                <a:gd name="T54" fmla="*/ 0 w 1691"/>
                <a:gd name="T55" fmla="*/ 0 h 677"/>
                <a:gd name="T56" fmla="*/ 0 w 1691"/>
                <a:gd name="T57" fmla="*/ 0 h 677"/>
                <a:gd name="T58" fmla="*/ 0 w 1691"/>
                <a:gd name="T59" fmla="*/ 0 h 677"/>
                <a:gd name="T60" fmla="*/ 0 w 1691"/>
                <a:gd name="T61" fmla="*/ 0 h 677"/>
                <a:gd name="T62" fmla="*/ 0 w 1691"/>
                <a:gd name="T63" fmla="*/ 0 h 677"/>
                <a:gd name="T64" fmla="*/ 0 w 1691"/>
                <a:gd name="T65" fmla="*/ 0 h 677"/>
                <a:gd name="T66" fmla="*/ 0 w 1691"/>
                <a:gd name="T67" fmla="*/ 0 h 677"/>
                <a:gd name="T68" fmla="*/ 0 w 1691"/>
                <a:gd name="T69" fmla="*/ 0 h 677"/>
                <a:gd name="T70" fmla="*/ 0 w 1691"/>
                <a:gd name="T71" fmla="*/ 0 h 677"/>
                <a:gd name="T72" fmla="*/ 0 w 1691"/>
                <a:gd name="T73" fmla="*/ 0 h 677"/>
                <a:gd name="T74" fmla="*/ 0 w 1691"/>
                <a:gd name="T75" fmla="*/ 0 h 677"/>
                <a:gd name="T76" fmla="*/ 0 w 1691"/>
                <a:gd name="T77" fmla="*/ 0 h 677"/>
                <a:gd name="T78" fmla="*/ 0 w 1691"/>
                <a:gd name="T79" fmla="*/ 0 h 677"/>
                <a:gd name="T80" fmla="*/ 0 w 1691"/>
                <a:gd name="T81" fmla="*/ 0 h 677"/>
                <a:gd name="T82" fmla="*/ 0 w 1691"/>
                <a:gd name="T83" fmla="*/ 0 h 677"/>
                <a:gd name="T84" fmla="*/ 0 w 1691"/>
                <a:gd name="T85" fmla="*/ 0 h 677"/>
                <a:gd name="T86" fmla="*/ 0 w 1691"/>
                <a:gd name="T87" fmla="*/ 0 h 677"/>
                <a:gd name="T88" fmla="*/ 0 w 1691"/>
                <a:gd name="T89" fmla="*/ 0 h 677"/>
                <a:gd name="T90" fmla="*/ 0 w 1691"/>
                <a:gd name="T91" fmla="*/ 0 h 677"/>
                <a:gd name="T92" fmla="*/ 0 w 1691"/>
                <a:gd name="T93" fmla="*/ 0 h 677"/>
                <a:gd name="T94" fmla="*/ 0 w 1691"/>
                <a:gd name="T95" fmla="*/ 0 h 6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91"/>
                <a:gd name="T145" fmla="*/ 0 h 677"/>
                <a:gd name="T146" fmla="*/ 1691 w 1691"/>
                <a:gd name="T147" fmla="*/ 677 h 6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91" h="677">
                  <a:moveTo>
                    <a:pt x="888" y="311"/>
                  </a:moveTo>
                  <a:lnTo>
                    <a:pt x="873" y="310"/>
                  </a:lnTo>
                  <a:lnTo>
                    <a:pt x="858" y="310"/>
                  </a:lnTo>
                  <a:lnTo>
                    <a:pt x="845" y="308"/>
                  </a:lnTo>
                  <a:lnTo>
                    <a:pt x="832" y="305"/>
                  </a:lnTo>
                  <a:lnTo>
                    <a:pt x="820" y="303"/>
                  </a:lnTo>
                  <a:lnTo>
                    <a:pt x="810" y="299"/>
                  </a:lnTo>
                  <a:lnTo>
                    <a:pt x="799" y="296"/>
                  </a:lnTo>
                  <a:lnTo>
                    <a:pt x="791" y="292"/>
                  </a:lnTo>
                  <a:lnTo>
                    <a:pt x="782" y="287"/>
                  </a:lnTo>
                  <a:lnTo>
                    <a:pt x="775" y="282"/>
                  </a:lnTo>
                  <a:lnTo>
                    <a:pt x="767" y="277"/>
                  </a:lnTo>
                  <a:lnTo>
                    <a:pt x="761" y="270"/>
                  </a:lnTo>
                  <a:lnTo>
                    <a:pt x="755" y="264"/>
                  </a:lnTo>
                  <a:lnTo>
                    <a:pt x="750" y="258"/>
                  </a:lnTo>
                  <a:lnTo>
                    <a:pt x="745" y="251"/>
                  </a:lnTo>
                  <a:lnTo>
                    <a:pt x="741" y="243"/>
                  </a:lnTo>
                  <a:lnTo>
                    <a:pt x="732" y="228"/>
                  </a:lnTo>
                  <a:lnTo>
                    <a:pt x="726" y="211"/>
                  </a:lnTo>
                  <a:lnTo>
                    <a:pt x="720" y="195"/>
                  </a:lnTo>
                  <a:lnTo>
                    <a:pt x="715" y="177"/>
                  </a:lnTo>
                  <a:lnTo>
                    <a:pt x="706" y="140"/>
                  </a:lnTo>
                  <a:lnTo>
                    <a:pt x="693" y="104"/>
                  </a:lnTo>
                  <a:lnTo>
                    <a:pt x="690" y="96"/>
                  </a:lnTo>
                  <a:lnTo>
                    <a:pt x="686" y="87"/>
                  </a:lnTo>
                  <a:lnTo>
                    <a:pt x="681" y="79"/>
                  </a:lnTo>
                  <a:lnTo>
                    <a:pt x="676" y="72"/>
                  </a:lnTo>
                  <a:lnTo>
                    <a:pt x="664" y="58"/>
                  </a:lnTo>
                  <a:lnTo>
                    <a:pt x="650" y="44"/>
                  </a:lnTo>
                  <a:lnTo>
                    <a:pt x="635" y="32"/>
                  </a:lnTo>
                  <a:lnTo>
                    <a:pt x="620" y="20"/>
                  </a:lnTo>
                  <a:lnTo>
                    <a:pt x="603" y="10"/>
                  </a:lnTo>
                  <a:lnTo>
                    <a:pt x="587" y="0"/>
                  </a:lnTo>
                  <a:lnTo>
                    <a:pt x="520" y="42"/>
                  </a:lnTo>
                  <a:lnTo>
                    <a:pt x="424" y="99"/>
                  </a:lnTo>
                  <a:lnTo>
                    <a:pt x="369" y="132"/>
                  </a:lnTo>
                  <a:lnTo>
                    <a:pt x="312" y="168"/>
                  </a:lnTo>
                  <a:lnTo>
                    <a:pt x="256" y="205"/>
                  </a:lnTo>
                  <a:lnTo>
                    <a:pt x="201" y="245"/>
                  </a:lnTo>
                  <a:lnTo>
                    <a:pt x="174" y="264"/>
                  </a:lnTo>
                  <a:lnTo>
                    <a:pt x="148" y="284"/>
                  </a:lnTo>
                  <a:lnTo>
                    <a:pt x="124" y="304"/>
                  </a:lnTo>
                  <a:lnTo>
                    <a:pt x="102" y="324"/>
                  </a:lnTo>
                  <a:lnTo>
                    <a:pt x="80" y="344"/>
                  </a:lnTo>
                  <a:lnTo>
                    <a:pt x="61" y="364"/>
                  </a:lnTo>
                  <a:lnTo>
                    <a:pt x="44" y="384"/>
                  </a:lnTo>
                  <a:lnTo>
                    <a:pt x="29" y="403"/>
                  </a:lnTo>
                  <a:lnTo>
                    <a:pt x="18" y="422"/>
                  </a:lnTo>
                  <a:lnTo>
                    <a:pt x="9" y="441"/>
                  </a:lnTo>
                  <a:lnTo>
                    <a:pt x="3" y="459"/>
                  </a:lnTo>
                  <a:lnTo>
                    <a:pt x="0" y="477"/>
                  </a:lnTo>
                  <a:lnTo>
                    <a:pt x="1" y="493"/>
                  </a:lnTo>
                  <a:lnTo>
                    <a:pt x="5" y="510"/>
                  </a:lnTo>
                  <a:lnTo>
                    <a:pt x="13" y="527"/>
                  </a:lnTo>
                  <a:lnTo>
                    <a:pt x="26" y="541"/>
                  </a:lnTo>
                  <a:lnTo>
                    <a:pt x="43" y="557"/>
                  </a:lnTo>
                  <a:lnTo>
                    <a:pt x="61" y="571"/>
                  </a:lnTo>
                  <a:lnTo>
                    <a:pt x="82" y="584"/>
                  </a:lnTo>
                  <a:lnTo>
                    <a:pt x="104" y="596"/>
                  </a:lnTo>
                  <a:lnTo>
                    <a:pt x="128" y="607"/>
                  </a:lnTo>
                  <a:lnTo>
                    <a:pt x="152" y="617"/>
                  </a:lnTo>
                  <a:lnTo>
                    <a:pt x="178" y="627"/>
                  </a:lnTo>
                  <a:lnTo>
                    <a:pt x="206" y="635"/>
                  </a:lnTo>
                  <a:lnTo>
                    <a:pt x="234" y="642"/>
                  </a:lnTo>
                  <a:lnTo>
                    <a:pt x="264" y="649"/>
                  </a:lnTo>
                  <a:lnTo>
                    <a:pt x="294" y="656"/>
                  </a:lnTo>
                  <a:lnTo>
                    <a:pt x="326" y="660"/>
                  </a:lnTo>
                  <a:lnTo>
                    <a:pt x="357" y="665"/>
                  </a:lnTo>
                  <a:lnTo>
                    <a:pt x="390" y="668"/>
                  </a:lnTo>
                  <a:lnTo>
                    <a:pt x="422" y="671"/>
                  </a:lnTo>
                  <a:lnTo>
                    <a:pt x="456" y="673"/>
                  </a:lnTo>
                  <a:lnTo>
                    <a:pt x="489" y="675"/>
                  </a:lnTo>
                  <a:lnTo>
                    <a:pt x="522" y="676"/>
                  </a:lnTo>
                  <a:lnTo>
                    <a:pt x="556" y="676"/>
                  </a:lnTo>
                  <a:lnTo>
                    <a:pt x="589" y="677"/>
                  </a:lnTo>
                  <a:lnTo>
                    <a:pt x="656" y="675"/>
                  </a:lnTo>
                  <a:lnTo>
                    <a:pt x="721" y="673"/>
                  </a:lnTo>
                  <a:lnTo>
                    <a:pt x="783" y="669"/>
                  </a:lnTo>
                  <a:lnTo>
                    <a:pt x="843" y="663"/>
                  </a:lnTo>
                  <a:lnTo>
                    <a:pt x="898" y="658"/>
                  </a:lnTo>
                  <a:lnTo>
                    <a:pt x="948" y="651"/>
                  </a:lnTo>
                  <a:lnTo>
                    <a:pt x="997" y="644"/>
                  </a:lnTo>
                  <a:lnTo>
                    <a:pt x="1047" y="639"/>
                  </a:lnTo>
                  <a:lnTo>
                    <a:pt x="1099" y="634"/>
                  </a:lnTo>
                  <a:lnTo>
                    <a:pt x="1149" y="630"/>
                  </a:lnTo>
                  <a:lnTo>
                    <a:pt x="1252" y="623"/>
                  </a:lnTo>
                  <a:lnTo>
                    <a:pt x="1349" y="614"/>
                  </a:lnTo>
                  <a:lnTo>
                    <a:pt x="1394" y="609"/>
                  </a:lnTo>
                  <a:lnTo>
                    <a:pt x="1437" y="604"/>
                  </a:lnTo>
                  <a:lnTo>
                    <a:pt x="1477" y="597"/>
                  </a:lnTo>
                  <a:lnTo>
                    <a:pt x="1512" y="590"/>
                  </a:lnTo>
                  <a:lnTo>
                    <a:pt x="1528" y="584"/>
                  </a:lnTo>
                  <a:lnTo>
                    <a:pt x="1543" y="580"/>
                  </a:lnTo>
                  <a:lnTo>
                    <a:pt x="1556" y="575"/>
                  </a:lnTo>
                  <a:lnTo>
                    <a:pt x="1568" y="569"/>
                  </a:lnTo>
                  <a:lnTo>
                    <a:pt x="1580" y="563"/>
                  </a:lnTo>
                  <a:lnTo>
                    <a:pt x="1589" y="557"/>
                  </a:lnTo>
                  <a:lnTo>
                    <a:pt x="1597" y="549"/>
                  </a:lnTo>
                  <a:lnTo>
                    <a:pt x="1604" y="541"/>
                  </a:lnTo>
                  <a:lnTo>
                    <a:pt x="1625" y="510"/>
                  </a:lnTo>
                  <a:lnTo>
                    <a:pt x="1645" y="480"/>
                  </a:lnTo>
                  <a:lnTo>
                    <a:pt x="1653" y="465"/>
                  </a:lnTo>
                  <a:lnTo>
                    <a:pt x="1660" y="449"/>
                  </a:lnTo>
                  <a:lnTo>
                    <a:pt x="1668" y="434"/>
                  </a:lnTo>
                  <a:lnTo>
                    <a:pt x="1674" y="417"/>
                  </a:lnTo>
                  <a:lnTo>
                    <a:pt x="1679" y="399"/>
                  </a:lnTo>
                  <a:lnTo>
                    <a:pt x="1683" y="381"/>
                  </a:lnTo>
                  <a:lnTo>
                    <a:pt x="1687" y="361"/>
                  </a:lnTo>
                  <a:lnTo>
                    <a:pt x="1689" y="340"/>
                  </a:lnTo>
                  <a:lnTo>
                    <a:pt x="1690" y="317"/>
                  </a:lnTo>
                  <a:lnTo>
                    <a:pt x="1691" y="292"/>
                  </a:lnTo>
                  <a:lnTo>
                    <a:pt x="1690" y="266"/>
                  </a:lnTo>
                  <a:lnTo>
                    <a:pt x="1689" y="237"/>
                  </a:lnTo>
                  <a:lnTo>
                    <a:pt x="1685" y="200"/>
                  </a:lnTo>
                  <a:lnTo>
                    <a:pt x="1681" y="168"/>
                  </a:lnTo>
                  <a:lnTo>
                    <a:pt x="1676" y="141"/>
                  </a:lnTo>
                  <a:lnTo>
                    <a:pt x="1670" y="117"/>
                  </a:lnTo>
                  <a:lnTo>
                    <a:pt x="1664" y="98"/>
                  </a:lnTo>
                  <a:lnTo>
                    <a:pt x="1659" y="79"/>
                  </a:lnTo>
                  <a:lnTo>
                    <a:pt x="1653" y="61"/>
                  </a:lnTo>
                  <a:lnTo>
                    <a:pt x="1649" y="42"/>
                  </a:lnTo>
                  <a:lnTo>
                    <a:pt x="1623" y="63"/>
                  </a:lnTo>
                  <a:lnTo>
                    <a:pt x="1595" y="83"/>
                  </a:lnTo>
                  <a:lnTo>
                    <a:pt x="1565" y="104"/>
                  </a:lnTo>
                  <a:lnTo>
                    <a:pt x="1535" y="126"/>
                  </a:lnTo>
                  <a:lnTo>
                    <a:pt x="1503" y="146"/>
                  </a:lnTo>
                  <a:lnTo>
                    <a:pt x="1472" y="166"/>
                  </a:lnTo>
                  <a:lnTo>
                    <a:pt x="1440" y="185"/>
                  </a:lnTo>
                  <a:lnTo>
                    <a:pt x="1409" y="201"/>
                  </a:lnTo>
                  <a:lnTo>
                    <a:pt x="1382" y="215"/>
                  </a:lnTo>
                  <a:lnTo>
                    <a:pt x="1353" y="227"/>
                  </a:lnTo>
                  <a:lnTo>
                    <a:pt x="1322" y="238"/>
                  </a:lnTo>
                  <a:lnTo>
                    <a:pt x="1291" y="249"/>
                  </a:lnTo>
                  <a:lnTo>
                    <a:pt x="1259" y="259"/>
                  </a:lnTo>
                  <a:lnTo>
                    <a:pt x="1226" y="267"/>
                  </a:lnTo>
                  <a:lnTo>
                    <a:pt x="1192" y="275"/>
                  </a:lnTo>
                  <a:lnTo>
                    <a:pt x="1158" y="283"/>
                  </a:lnTo>
                  <a:lnTo>
                    <a:pt x="1124" y="290"/>
                  </a:lnTo>
                  <a:lnTo>
                    <a:pt x="1090" y="295"/>
                  </a:lnTo>
                  <a:lnTo>
                    <a:pt x="1054" y="299"/>
                  </a:lnTo>
                  <a:lnTo>
                    <a:pt x="1020" y="303"/>
                  </a:lnTo>
                  <a:lnTo>
                    <a:pt x="986" y="306"/>
                  </a:lnTo>
                  <a:lnTo>
                    <a:pt x="953" y="309"/>
                  </a:lnTo>
                  <a:lnTo>
                    <a:pt x="920" y="310"/>
                  </a:lnTo>
                  <a:lnTo>
                    <a:pt x="888" y="311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1" name="Freeform 74"/>
            <p:cNvSpPr>
              <a:spLocks/>
            </p:cNvSpPr>
            <p:nvPr/>
          </p:nvSpPr>
          <p:spPr bwMode="auto">
            <a:xfrm>
              <a:off x="2833" y="2892"/>
              <a:ext cx="76" cy="57"/>
            </a:xfrm>
            <a:custGeom>
              <a:avLst/>
              <a:gdLst>
                <a:gd name="T0" fmla="*/ 0 w 1149"/>
                <a:gd name="T1" fmla="*/ 0 h 861"/>
                <a:gd name="T2" fmla="*/ 0 w 1149"/>
                <a:gd name="T3" fmla="*/ 0 h 861"/>
                <a:gd name="T4" fmla="*/ 0 w 1149"/>
                <a:gd name="T5" fmla="*/ 0 h 861"/>
                <a:gd name="T6" fmla="*/ 0 w 1149"/>
                <a:gd name="T7" fmla="*/ 0 h 861"/>
                <a:gd name="T8" fmla="*/ 0 w 1149"/>
                <a:gd name="T9" fmla="*/ 0 h 861"/>
                <a:gd name="T10" fmla="*/ 0 w 1149"/>
                <a:gd name="T11" fmla="*/ 0 h 861"/>
                <a:gd name="T12" fmla="*/ 0 w 1149"/>
                <a:gd name="T13" fmla="*/ 0 h 861"/>
                <a:gd name="T14" fmla="*/ 0 w 1149"/>
                <a:gd name="T15" fmla="*/ 0 h 861"/>
                <a:gd name="T16" fmla="*/ 0 w 1149"/>
                <a:gd name="T17" fmla="*/ 0 h 861"/>
                <a:gd name="T18" fmla="*/ 0 w 1149"/>
                <a:gd name="T19" fmla="*/ 0 h 861"/>
                <a:gd name="T20" fmla="*/ 0 w 1149"/>
                <a:gd name="T21" fmla="*/ 0 h 861"/>
                <a:gd name="T22" fmla="*/ 0 w 1149"/>
                <a:gd name="T23" fmla="*/ 0 h 861"/>
                <a:gd name="T24" fmla="*/ 0 w 1149"/>
                <a:gd name="T25" fmla="*/ 0 h 861"/>
                <a:gd name="T26" fmla="*/ 0 w 1149"/>
                <a:gd name="T27" fmla="*/ 0 h 861"/>
                <a:gd name="T28" fmla="*/ 0 w 1149"/>
                <a:gd name="T29" fmla="*/ 0 h 861"/>
                <a:gd name="T30" fmla="*/ 0 w 1149"/>
                <a:gd name="T31" fmla="*/ 0 h 861"/>
                <a:gd name="T32" fmla="*/ 0 w 1149"/>
                <a:gd name="T33" fmla="*/ 0 h 861"/>
                <a:gd name="T34" fmla="*/ 0 w 1149"/>
                <a:gd name="T35" fmla="*/ 0 h 861"/>
                <a:gd name="T36" fmla="*/ 0 w 1149"/>
                <a:gd name="T37" fmla="*/ 0 h 861"/>
                <a:gd name="T38" fmla="*/ 0 w 1149"/>
                <a:gd name="T39" fmla="*/ 0 h 861"/>
                <a:gd name="T40" fmla="*/ 0 w 1149"/>
                <a:gd name="T41" fmla="*/ 0 h 861"/>
                <a:gd name="T42" fmla="*/ 0 w 1149"/>
                <a:gd name="T43" fmla="*/ 0 h 861"/>
                <a:gd name="T44" fmla="*/ 0 w 1149"/>
                <a:gd name="T45" fmla="*/ 0 h 861"/>
                <a:gd name="T46" fmla="*/ 0 w 1149"/>
                <a:gd name="T47" fmla="*/ 0 h 861"/>
                <a:gd name="T48" fmla="*/ 0 w 1149"/>
                <a:gd name="T49" fmla="*/ 0 h 861"/>
                <a:gd name="T50" fmla="*/ 0 w 1149"/>
                <a:gd name="T51" fmla="*/ 0 h 861"/>
                <a:gd name="T52" fmla="*/ 0 w 1149"/>
                <a:gd name="T53" fmla="*/ 0 h 861"/>
                <a:gd name="T54" fmla="*/ 0 w 1149"/>
                <a:gd name="T55" fmla="*/ 0 h 861"/>
                <a:gd name="T56" fmla="*/ 0 w 1149"/>
                <a:gd name="T57" fmla="*/ 0 h 861"/>
                <a:gd name="T58" fmla="*/ 0 w 1149"/>
                <a:gd name="T59" fmla="*/ 0 h 861"/>
                <a:gd name="T60" fmla="*/ 0 w 1149"/>
                <a:gd name="T61" fmla="*/ 0 h 861"/>
                <a:gd name="T62" fmla="*/ 0 w 1149"/>
                <a:gd name="T63" fmla="*/ 0 h 861"/>
                <a:gd name="T64" fmla="*/ 0 w 1149"/>
                <a:gd name="T65" fmla="*/ 0 h 861"/>
                <a:gd name="T66" fmla="*/ 0 w 1149"/>
                <a:gd name="T67" fmla="*/ 0 h 861"/>
                <a:gd name="T68" fmla="*/ 0 w 1149"/>
                <a:gd name="T69" fmla="*/ 0 h 861"/>
                <a:gd name="T70" fmla="*/ 0 w 1149"/>
                <a:gd name="T71" fmla="*/ 0 h 861"/>
                <a:gd name="T72" fmla="*/ 0 w 1149"/>
                <a:gd name="T73" fmla="*/ 0 h 861"/>
                <a:gd name="T74" fmla="*/ 0 w 1149"/>
                <a:gd name="T75" fmla="*/ 0 h 861"/>
                <a:gd name="T76" fmla="*/ 0 w 1149"/>
                <a:gd name="T77" fmla="*/ 0 h 861"/>
                <a:gd name="T78" fmla="*/ 0 w 1149"/>
                <a:gd name="T79" fmla="*/ 0 h 861"/>
                <a:gd name="T80" fmla="*/ 0 w 1149"/>
                <a:gd name="T81" fmla="*/ 0 h 861"/>
                <a:gd name="T82" fmla="*/ 0 w 1149"/>
                <a:gd name="T83" fmla="*/ 0 h 861"/>
                <a:gd name="T84" fmla="*/ 0 w 1149"/>
                <a:gd name="T85" fmla="*/ 0 h 861"/>
                <a:gd name="T86" fmla="*/ 0 w 1149"/>
                <a:gd name="T87" fmla="*/ 0 h 861"/>
                <a:gd name="T88" fmla="*/ 0 w 1149"/>
                <a:gd name="T89" fmla="*/ 0 h 861"/>
                <a:gd name="T90" fmla="*/ 0 w 1149"/>
                <a:gd name="T91" fmla="*/ 0 h 861"/>
                <a:gd name="T92" fmla="*/ 0 w 1149"/>
                <a:gd name="T93" fmla="*/ 0 h 861"/>
                <a:gd name="T94" fmla="*/ 0 w 1149"/>
                <a:gd name="T95" fmla="*/ 0 h 861"/>
                <a:gd name="T96" fmla="*/ 0 w 1149"/>
                <a:gd name="T97" fmla="*/ 0 h 861"/>
                <a:gd name="T98" fmla="*/ 0 w 1149"/>
                <a:gd name="T99" fmla="*/ 0 h 861"/>
                <a:gd name="T100" fmla="*/ 0 w 1149"/>
                <a:gd name="T101" fmla="*/ 0 h 861"/>
                <a:gd name="T102" fmla="*/ 0 w 1149"/>
                <a:gd name="T103" fmla="*/ 0 h 861"/>
                <a:gd name="T104" fmla="*/ 0 w 1149"/>
                <a:gd name="T105" fmla="*/ 0 h 861"/>
                <a:gd name="T106" fmla="*/ 0 w 1149"/>
                <a:gd name="T107" fmla="*/ 0 h 861"/>
                <a:gd name="T108" fmla="*/ 0 w 1149"/>
                <a:gd name="T109" fmla="*/ 0 h 861"/>
                <a:gd name="T110" fmla="*/ 0 w 1149"/>
                <a:gd name="T111" fmla="*/ 0 h 861"/>
                <a:gd name="T112" fmla="*/ 0 w 1149"/>
                <a:gd name="T113" fmla="*/ 0 h 861"/>
                <a:gd name="T114" fmla="*/ 0 w 1149"/>
                <a:gd name="T115" fmla="*/ 0 h 861"/>
                <a:gd name="T116" fmla="*/ 0 w 1149"/>
                <a:gd name="T117" fmla="*/ 0 h 861"/>
                <a:gd name="T118" fmla="*/ 0 w 1149"/>
                <a:gd name="T119" fmla="*/ 0 h 861"/>
                <a:gd name="T120" fmla="*/ 0 w 1149"/>
                <a:gd name="T121" fmla="*/ 0 h 861"/>
                <a:gd name="T122" fmla="*/ 0 w 1149"/>
                <a:gd name="T123" fmla="*/ 0 h 8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861"/>
                <a:gd name="T188" fmla="*/ 1149 w 1149"/>
                <a:gd name="T189" fmla="*/ 861 h 8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861">
                  <a:moveTo>
                    <a:pt x="89" y="23"/>
                  </a:moveTo>
                  <a:lnTo>
                    <a:pt x="83" y="113"/>
                  </a:lnTo>
                  <a:lnTo>
                    <a:pt x="77" y="199"/>
                  </a:lnTo>
                  <a:lnTo>
                    <a:pt x="70" y="281"/>
                  </a:lnTo>
                  <a:lnTo>
                    <a:pt x="62" y="354"/>
                  </a:lnTo>
                  <a:lnTo>
                    <a:pt x="57" y="388"/>
                  </a:lnTo>
                  <a:lnTo>
                    <a:pt x="52" y="418"/>
                  </a:lnTo>
                  <a:lnTo>
                    <a:pt x="47" y="446"/>
                  </a:lnTo>
                  <a:lnTo>
                    <a:pt x="42" y="471"/>
                  </a:lnTo>
                  <a:lnTo>
                    <a:pt x="37" y="492"/>
                  </a:lnTo>
                  <a:lnTo>
                    <a:pt x="32" y="509"/>
                  </a:lnTo>
                  <a:lnTo>
                    <a:pt x="27" y="523"/>
                  </a:lnTo>
                  <a:lnTo>
                    <a:pt x="22" y="532"/>
                  </a:lnTo>
                  <a:lnTo>
                    <a:pt x="20" y="534"/>
                  </a:lnTo>
                  <a:lnTo>
                    <a:pt x="18" y="536"/>
                  </a:lnTo>
                  <a:lnTo>
                    <a:pt x="16" y="537"/>
                  </a:lnTo>
                  <a:lnTo>
                    <a:pt x="13" y="540"/>
                  </a:lnTo>
                  <a:lnTo>
                    <a:pt x="10" y="542"/>
                  </a:lnTo>
                  <a:lnTo>
                    <a:pt x="7" y="544"/>
                  </a:lnTo>
                  <a:lnTo>
                    <a:pt x="3" y="548"/>
                  </a:lnTo>
                  <a:lnTo>
                    <a:pt x="0" y="550"/>
                  </a:lnTo>
                  <a:lnTo>
                    <a:pt x="16" y="560"/>
                  </a:lnTo>
                  <a:lnTo>
                    <a:pt x="33" y="570"/>
                  </a:lnTo>
                  <a:lnTo>
                    <a:pt x="48" y="582"/>
                  </a:lnTo>
                  <a:lnTo>
                    <a:pt x="63" y="594"/>
                  </a:lnTo>
                  <a:lnTo>
                    <a:pt x="77" y="608"/>
                  </a:lnTo>
                  <a:lnTo>
                    <a:pt x="89" y="622"/>
                  </a:lnTo>
                  <a:lnTo>
                    <a:pt x="94" y="629"/>
                  </a:lnTo>
                  <a:lnTo>
                    <a:pt x="99" y="637"/>
                  </a:lnTo>
                  <a:lnTo>
                    <a:pt x="103" y="646"/>
                  </a:lnTo>
                  <a:lnTo>
                    <a:pt x="106" y="654"/>
                  </a:lnTo>
                  <a:lnTo>
                    <a:pt x="119" y="690"/>
                  </a:lnTo>
                  <a:lnTo>
                    <a:pt x="128" y="727"/>
                  </a:lnTo>
                  <a:lnTo>
                    <a:pt x="133" y="745"/>
                  </a:lnTo>
                  <a:lnTo>
                    <a:pt x="139" y="761"/>
                  </a:lnTo>
                  <a:lnTo>
                    <a:pt x="145" y="778"/>
                  </a:lnTo>
                  <a:lnTo>
                    <a:pt x="154" y="793"/>
                  </a:lnTo>
                  <a:lnTo>
                    <a:pt x="158" y="801"/>
                  </a:lnTo>
                  <a:lnTo>
                    <a:pt x="163" y="808"/>
                  </a:lnTo>
                  <a:lnTo>
                    <a:pt x="168" y="814"/>
                  </a:lnTo>
                  <a:lnTo>
                    <a:pt x="174" y="820"/>
                  </a:lnTo>
                  <a:lnTo>
                    <a:pt x="180" y="827"/>
                  </a:lnTo>
                  <a:lnTo>
                    <a:pt x="188" y="832"/>
                  </a:lnTo>
                  <a:lnTo>
                    <a:pt x="195" y="837"/>
                  </a:lnTo>
                  <a:lnTo>
                    <a:pt x="204" y="842"/>
                  </a:lnTo>
                  <a:lnTo>
                    <a:pt x="212" y="846"/>
                  </a:lnTo>
                  <a:lnTo>
                    <a:pt x="223" y="849"/>
                  </a:lnTo>
                  <a:lnTo>
                    <a:pt x="233" y="853"/>
                  </a:lnTo>
                  <a:lnTo>
                    <a:pt x="245" y="855"/>
                  </a:lnTo>
                  <a:lnTo>
                    <a:pt x="258" y="858"/>
                  </a:lnTo>
                  <a:lnTo>
                    <a:pt x="271" y="860"/>
                  </a:lnTo>
                  <a:lnTo>
                    <a:pt x="286" y="860"/>
                  </a:lnTo>
                  <a:lnTo>
                    <a:pt x="301" y="861"/>
                  </a:lnTo>
                  <a:lnTo>
                    <a:pt x="333" y="860"/>
                  </a:lnTo>
                  <a:lnTo>
                    <a:pt x="366" y="859"/>
                  </a:lnTo>
                  <a:lnTo>
                    <a:pt x="399" y="856"/>
                  </a:lnTo>
                  <a:lnTo>
                    <a:pt x="433" y="853"/>
                  </a:lnTo>
                  <a:lnTo>
                    <a:pt x="467" y="849"/>
                  </a:lnTo>
                  <a:lnTo>
                    <a:pt x="503" y="845"/>
                  </a:lnTo>
                  <a:lnTo>
                    <a:pt x="537" y="840"/>
                  </a:lnTo>
                  <a:lnTo>
                    <a:pt x="571" y="833"/>
                  </a:lnTo>
                  <a:lnTo>
                    <a:pt x="605" y="825"/>
                  </a:lnTo>
                  <a:lnTo>
                    <a:pt x="639" y="817"/>
                  </a:lnTo>
                  <a:lnTo>
                    <a:pt x="672" y="809"/>
                  </a:lnTo>
                  <a:lnTo>
                    <a:pt x="704" y="799"/>
                  </a:lnTo>
                  <a:lnTo>
                    <a:pt x="735" y="788"/>
                  </a:lnTo>
                  <a:lnTo>
                    <a:pt x="766" y="777"/>
                  </a:lnTo>
                  <a:lnTo>
                    <a:pt x="795" y="765"/>
                  </a:lnTo>
                  <a:lnTo>
                    <a:pt x="822" y="751"/>
                  </a:lnTo>
                  <a:lnTo>
                    <a:pt x="853" y="735"/>
                  </a:lnTo>
                  <a:lnTo>
                    <a:pt x="885" y="716"/>
                  </a:lnTo>
                  <a:lnTo>
                    <a:pt x="916" y="696"/>
                  </a:lnTo>
                  <a:lnTo>
                    <a:pt x="948" y="676"/>
                  </a:lnTo>
                  <a:lnTo>
                    <a:pt x="978" y="654"/>
                  </a:lnTo>
                  <a:lnTo>
                    <a:pt x="1008" y="633"/>
                  </a:lnTo>
                  <a:lnTo>
                    <a:pt x="1036" y="613"/>
                  </a:lnTo>
                  <a:lnTo>
                    <a:pt x="1062" y="592"/>
                  </a:lnTo>
                  <a:lnTo>
                    <a:pt x="1060" y="584"/>
                  </a:lnTo>
                  <a:lnTo>
                    <a:pt x="1059" y="575"/>
                  </a:lnTo>
                  <a:lnTo>
                    <a:pt x="1057" y="565"/>
                  </a:lnTo>
                  <a:lnTo>
                    <a:pt x="1056" y="556"/>
                  </a:lnTo>
                  <a:lnTo>
                    <a:pt x="1055" y="546"/>
                  </a:lnTo>
                  <a:lnTo>
                    <a:pt x="1054" y="533"/>
                  </a:lnTo>
                  <a:lnTo>
                    <a:pt x="1054" y="522"/>
                  </a:lnTo>
                  <a:lnTo>
                    <a:pt x="1054" y="508"/>
                  </a:lnTo>
                  <a:lnTo>
                    <a:pt x="1054" y="491"/>
                  </a:lnTo>
                  <a:lnTo>
                    <a:pt x="1056" y="470"/>
                  </a:lnTo>
                  <a:lnTo>
                    <a:pt x="1059" y="446"/>
                  </a:lnTo>
                  <a:lnTo>
                    <a:pt x="1062" y="421"/>
                  </a:lnTo>
                  <a:lnTo>
                    <a:pt x="1072" y="362"/>
                  </a:lnTo>
                  <a:lnTo>
                    <a:pt x="1085" y="296"/>
                  </a:lnTo>
                  <a:lnTo>
                    <a:pt x="1099" y="223"/>
                  </a:lnTo>
                  <a:lnTo>
                    <a:pt x="1116" y="149"/>
                  </a:lnTo>
                  <a:lnTo>
                    <a:pt x="1132" y="74"/>
                  </a:lnTo>
                  <a:lnTo>
                    <a:pt x="1149" y="0"/>
                  </a:lnTo>
                  <a:lnTo>
                    <a:pt x="1098" y="24"/>
                  </a:lnTo>
                  <a:lnTo>
                    <a:pt x="1039" y="49"/>
                  </a:lnTo>
                  <a:lnTo>
                    <a:pt x="1006" y="61"/>
                  </a:lnTo>
                  <a:lnTo>
                    <a:pt x="972" y="73"/>
                  </a:lnTo>
                  <a:lnTo>
                    <a:pt x="937" y="85"/>
                  </a:lnTo>
                  <a:lnTo>
                    <a:pt x="900" y="97"/>
                  </a:lnTo>
                  <a:lnTo>
                    <a:pt x="862" y="109"/>
                  </a:lnTo>
                  <a:lnTo>
                    <a:pt x="822" y="119"/>
                  </a:lnTo>
                  <a:lnTo>
                    <a:pt x="781" y="128"/>
                  </a:lnTo>
                  <a:lnTo>
                    <a:pt x="740" y="136"/>
                  </a:lnTo>
                  <a:lnTo>
                    <a:pt x="698" y="144"/>
                  </a:lnTo>
                  <a:lnTo>
                    <a:pt x="655" y="149"/>
                  </a:lnTo>
                  <a:lnTo>
                    <a:pt x="612" y="153"/>
                  </a:lnTo>
                  <a:lnTo>
                    <a:pt x="568" y="156"/>
                  </a:lnTo>
                  <a:lnTo>
                    <a:pt x="526" y="156"/>
                  </a:lnTo>
                  <a:lnTo>
                    <a:pt x="487" y="155"/>
                  </a:lnTo>
                  <a:lnTo>
                    <a:pt x="448" y="152"/>
                  </a:lnTo>
                  <a:lnTo>
                    <a:pt x="412" y="147"/>
                  </a:lnTo>
                  <a:lnTo>
                    <a:pt x="376" y="141"/>
                  </a:lnTo>
                  <a:lnTo>
                    <a:pt x="341" y="133"/>
                  </a:lnTo>
                  <a:lnTo>
                    <a:pt x="309" y="124"/>
                  </a:lnTo>
                  <a:lnTo>
                    <a:pt x="279" y="115"/>
                  </a:lnTo>
                  <a:lnTo>
                    <a:pt x="249" y="104"/>
                  </a:lnTo>
                  <a:lnTo>
                    <a:pt x="221" y="93"/>
                  </a:lnTo>
                  <a:lnTo>
                    <a:pt x="195" y="82"/>
                  </a:lnTo>
                  <a:lnTo>
                    <a:pt x="170" y="70"/>
                  </a:lnTo>
                  <a:lnTo>
                    <a:pt x="147" y="58"/>
                  </a:lnTo>
                  <a:lnTo>
                    <a:pt x="126" y="47"/>
                  </a:lnTo>
                  <a:lnTo>
                    <a:pt x="106" y="34"/>
                  </a:lnTo>
                  <a:lnTo>
                    <a:pt x="89" y="23"/>
                  </a:lnTo>
                  <a:close/>
                </a:path>
              </a:pathLst>
            </a:custGeom>
            <a:solidFill>
              <a:srgbClr val="B9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2" name="Freeform 75"/>
            <p:cNvSpPr>
              <a:spLocks/>
            </p:cNvSpPr>
            <p:nvPr/>
          </p:nvSpPr>
          <p:spPr bwMode="auto">
            <a:xfrm>
              <a:off x="2838" y="2775"/>
              <a:ext cx="96" cy="127"/>
            </a:xfrm>
            <a:custGeom>
              <a:avLst/>
              <a:gdLst>
                <a:gd name="T0" fmla="*/ 0 w 1437"/>
                <a:gd name="T1" fmla="*/ 0 h 1898"/>
                <a:gd name="T2" fmla="*/ 0 w 1437"/>
                <a:gd name="T3" fmla="*/ 0 h 1898"/>
                <a:gd name="T4" fmla="*/ 0 w 1437"/>
                <a:gd name="T5" fmla="*/ 0 h 1898"/>
                <a:gd name="T6" fmla="*/ 0 w 1437"/>
                <a:gd name="T7" fmla="*/ 0 h 1898"/>
                <a:gd name="T8" fmla="*/ 0 w 1437"/>
                <a:gd name="T9" fmla="*/ 0 h 1898"/>
                <a:gd name="T10" fmla="*/ 0 w 1437"/>
                <a:gd name="T11" fmla="*/ 0 h 1898"/>
                <a:gd name="T12" fmla="*/ 0 w 1437"/>
                <a:gd name="T13" fmla="*/ 0 h 1898"/>
                <a:gd name="T14" fmla="*/ 0 w 1437"/>
                <a:gd name="T15" fmla="*/ 0 h 1898"/>
                <a:gd name="T16" fmla="*/ 0 w 1437"/>
                <a:gd name="T17" fmla="*/ 0 h 1898"/>
                <a:gd name="T18" fmla="*/ 0 w 1437"/>
                <a:gd name="T19" fmla="*/ 0 h 1898"/>
                <a:gd name="T20" fmla="*/ 0 w 1437"/>
                <a:gd name="T21" fmla="*/ 0 h 1898"/>
                <a:gd name="T22" fmla="*/ 0 w 1437"/>
                <a:gd name="T23" fmla="*/ 0 h 1898"/>
                <a:gd name="T24" fmla="*/ 0 w 1437"/>
                <a:gd name="T25" fmla="*/ 0 h 1898"/>
                <a:gd name="T26" fmla="*/ 0 w 1437"/>
                <a:gd name="T27" fmla="*/ 0 h 1898"/>
                <a:gd name="T28" fmla="*/ 0 w 1437"/>
                <a:gd name="T29" fmla="*/ 0 h 1898"/>
                <a:gd name="T30" fmla="*/ 0 w 1437"/>
                <a:gd name="T31" fmla="*/ 0 h 1898"/>
                <a:gd name="T32" fmla="*/ 0 w 1437"/>
                <a:gd name="T33" fmla="*/ 0 h 1898"/>
                <a:gd name="T34" fmla="*/ 0 w 1437"/>
                <a:gd name="T35" fmla="*/ 0 h 1898"/>
                <a:gd name="T36" fmla="*/ 0 w 1437"/>
                <a:gd name="T37" fmla="*/ 0 h 1898"/>
                <a:gd name="T38" fmla="*/ 0 w 1437"/>
                <a:gd name="T39" fmla="*/ 0 h 1898"/>
                <a:gd name="T40" fmla="*/ 0 w 1437"/>
                <a:gd name="T41" fmla="*/ 0 h 1898"/>
                <a:gd name="T42" fmla="*/ 0 w 1437"/>
                <a:gd name="T43" fmla="*/ 0 h 1898"/>
                <a:gd name="T44" fmla="*/ 0 w 1437"/>
                <a:gd name="T45" fmla="*/ 0 h 1898"/>
                <a:gd name="T46" fmla="*/ 0 w 1437"/>
                <a:gd name="T47" fmla="*/ 0 h 1898"/>
                <a:gd name="T48" fmla="*/ 0 w 1437"/>
                <a:gd name="T49" fmla="*/ 0 h 1898"/>
                <a:gd name="T50" fmla="*/ 0 w 1437"/>
                <a:gd name="T51" fmla="*/ 0 h 1898"/>
                <a:gd name="T52" fmla="*/ 0 w 1437"/>
                <a:gd name="T53" fmla="*/ 0 h 1898"/>
                <a:gd name="T54" fmla="*/ 0 w 1437"/>
                <a:gd name="T55" fmla="*/ 0 h 1898"/>
                <a:gd name="T56" fmla="*/ 0 w 1437"/>
                <a:gd name="T57" fmla="*/ 0 h 1898"/>
                <a:gd name="T58" fmla="*/ 0 w 1437"/>
                <a:gd name="T59" fmla="*/ 0 h 1898"/>
                <a:gd name="T60" fmla="*/ 0 w 1437"/>
                <a:gd name="T61" fmla="*/ 0 h 1898"/>
                <a:gd name="T62" fmla="*/ 0 w 1437"/>
                <a:gd name="T63" fmla="*/ 0 h 1898"/>
                <a:gd name="T64" fmla="*/ 0 w 1437"/>
                <a:gd name="T65" fmla="*/ 0 h 1898"/>
                <a:gd name="T66" fmla="*/ 0 w 1437"/>
                <a:gd name="T67" fmla="*/ 0 h 1898"/>
                <a:gd name="T68" fmla="*/ 0 w 1437"/>
                <a:gd name="T69" fmla="*/ 0 h 1898"/>
                <a:gd name="T70" fmla="*/ 0 w 1437"/>
                <a:gd name="T71" fmla="*/ 0 h 1898"/>
                <a:gd name="T72" fmla="*/ 0 w 1437"/>
                <a:gd name="T73" fmla="*/ 0 h 1898"/>
                <a:gd name="T74" fmla="*/ 0 w 1437"/>
                <a:gd name="T75" fmla="*/ 0 h 1898"/>
                <a:gd name="T76" fmla="*/ 0 w 1437"/>
                <a:gd name="T77" fmla="*/ 0 h 1898"/>
                <a:gd name="T78" fmla="*/ 0 w 1437"/>
                <a:gd name="T79" fmla="*/ 0 h 1898"/>
                <a:gd name="T80" fmla="*/ 0 w 1437"/>
                <a:gd name="T81" fmla="*/ 0 h 1898"/>
                <a:gd name="T82" fmla="*/ 0 w 1437"/>
                <a:gd name="T83" fmla="*/ 0 h 1898"/>
                <a:gd name="T84" fmla="*/ 0 w 1437"/>
                <a:gd name="T85" fmla="*/ 0 h 1898"/>
                <a:gd name="T86" fmla="*/ 0 w 1437"/>
                <a:gd name="T87" fmla="*/ 0 h 1898"/>
                <a:gd name="T88" fmla="*/ 0 w 1437"/>
                <a:gd name="T89" fmla="*/ 0 h 1898"/>
                <a:gd name="T90" fmla="*/ 0 w 1437"/>
                <a:gd name="T91" fmla="*/ 0 h 1898"/>
                <a:gd name="T92" fmla="*/ 0 w 1437"/>
                <a:gd name="T93" fmla="*/ 0 h 1898"/>
                <a:gd name="T94" fmla="*/ 0 w 1437"/>
                <a:gd name="T95" fmla="*/ 0 h 1898"/>
                <a:gd name="T96" fmla="*/ 0 w 1437"/>
                <a:gd name="T97" fmla="*/ 0 h 1898"/>
                <a:gd name="T98" fmla="*/ 0 w 1437"/>
                <a:gd name="T99" fmla="*/ 0 h 1898"/>
                <a:gd name="T100" fmla="*/ 0 w 1437"/>
                <a:gd name="T101" fmla="*/ 0 h 1898"/>
                <a:gd name="T102" fmla="*/ 0 w 1437"/>
                <a:gd name="T103" fmla="*/ 0 h 1898"/>
                <a:gd name="T104" fmla="*/ 0 w 1437"/>
                <a:gd name="T105" fmla="*/ 0 h 1898"/>
                <a:gd name="T106" fmla="*/ 0 w 1437"/>
                <a:gd name="T107" fmla="*/ 0 h 1898"/>
                <a:gd name="T108" fmla="*/ 0 w 1437"/>
                <a:gd name="T109" fmla="*/ 0 h 1898"/>
                <a:gd name="T110" fmla="*/ 0 w 1437"/>
                <a:gd name="T111" fmla="*/ 0 h 18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7"/>
                <a:gd name="T169" fmla="*/ 0 h 1898"/>
                <a:gd name="T170" fmla="*/ 1437 w 1437"/>
                <a:gd name="T171" fmla="*/ 1898 h 18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7" h="1898">
                  <a:moveTo>
                    <a:pt x="1317" y="707"/>
                  </a:moveTo>
                  <a:lnTo>
                    <a:pt x="1322" y="668"/>
                  </a:lnTo>
                  <a:lnTo>
                    <a:pt x="1329" y="624"/>
                  </a:lnTo>
                  <a:lnTo>
                    <a:pt x="1336" y="578"/>
                  </a:lnTo>
                  <a:lnTo>
                    <a:pt x="1346" y="528"/>
                  </a:lnTo>
                  <a:lnTo>
                    <a:pt x="1365" y="426"/>
                  </a:lnTo>
                  <a:lnTo>
                    <a:pt x="1386" y="325"/>
                  </a:lnTo>
                  <a:lnTo>
                    <a:pt x="1405" y="233"/>
                  </a:lnTo>
                  <a:lnTo>
                    <a:pt x="1422" y="157"/>
                  </a:lnTo>
                  <a:lnTo>
                    <a:pt x="1433" y="106"/>
                  </a:lnTo>
                  <a:lnTo>
                    <a:pt x="1437" y="87"/>
                  </a:lnTo>
                  <a:lnTo>
                    <a:pt x="1385" y="77"/>
                  </a:lnTo>
                  <a:lnTo>
                    <a:pt x="1245" y="53"/>
                  </a:lnTo>
                  <a:lnTo>
                    <a:pt x="1150" y="39"/>
                  </a:lnTo>
                  <a:lnTo>
                    <a:pt x="1045" y="26"/>
                  </a:lnTo>
                  <a:lnTo>
                    <a:pt x="988" y="20"/>
                  </a:lnTo>
                  <a:lnTo>
                    <a:pt x="930" y="14"/>
                  </a:lnTo>
                  <a:lnTo>
                    <a:pt x="870" y="9"/>
                  </a:lnTo>
                  <a:lnTo>
                    <a:pt x="810" y="5"/>
                  </a:lnTo>
                  <a:lnTo>
                    <a:pt x="749" y="2"/>
                  </a:lnTo>
                  <a:lnTo>
                    <a:pt x="687" y="1"/>
                  </a:lnTo>
                  <a:lnTo>
                    <a:pt x="626" y="0"/>
                  </a:lnTo>
                  <a:lnTo>
                    <a:pt x="566" y="2"/>
                  </a:lnTo>
                  <a:lnTo>
                    <a:pt x="507" y="5"/>
                  </a:lnTo>
                  <a:lnTo>
                    <a:pt x="451" y="9"/>
                  </a:lnTo>
                  <a:lnTo>
                    <a:pt x="395" y="17"/>
                  </a:lnTo>
                  <a:lnTo>
                    <a:pt x="342" y="26"/>
                  </a:lnTo>
                  <a:lnTo>
                    <a:pt x="292" y="37"/>
                  </a:lnTo>
                  <a:lnTo>
                    <a:pt x="244" y="51"/>
                  </a:lnTo>
                  <a:lnTo>
                    <a:pt x="201" y="68"/>
                  </a:lnTo>
                  <a:lnTo>
                    <a:pt x="162" y="87"/>
                  </a:lnTo>
                  <a:lnTo>
                    <a:pt x="128" y="110"/>
                  </a:lnTo>
                  <a:lnTo>
                    <a:pt x="98" y="136"/>
                  </a:lnTo>
                  <a:lnTo>
                    <a:pt x="73" y="164"/>
                  </a:lnTo>
                  <a:lnTo>
                    <a:pt x="54" y="196"/>
                  </a:lnTo>
                  <a:lnTo>
                    <a:pt x="53" y="200"/>
                  </a:lnTo>
                  <a:lnTo>
                    <a:pt x="52" y="209"/>
                  </a:lnTo>
                  <a:lnTo>
                    <a:pt x="51" y="226"/>
                  </a:lnTo>
                  <a:lnTo>
                    <a:pt x="49" y="251"/>
                  </a:lnTo>
                  <a:lnTo>
                    <a:pt x="48" y="285"/>
                  </a:lnTo>
                  <a:lnTo>
                    <a:pt x="49" y="330"/>
                  </a:lnTo>
                  <a:lnTo>
                    <a:pt x="50" y="386"/>
                  </a:lnTo>
                  <a:lnTo>
                    <a:pt x="54" y="452"/>
                  </a:lnTo>
                  <a:lnTo>
                    <a:pt x="55" y="493"/>
                  </a:lnTo>
                  <a:lnTo>
                    <a:pt x="55" y="543"/>
                  </a:lnTo>
                  <a:lnTo>
                    <a:pt x="54" y="599"/>
                  </a:lnTo>
                  <a:lnTo>
                    <a:pt x="51" y="662"/>
                  </a:lnTo>
                  <a:lnTo>
                    <a:pt x="44" y="803"/>
                  </a:lnTo>
                  <a:lnTo>
                    <a:pt x="35" y="958"/>
                  </a:lnTo>
                  <a:lnTo>
                    <a:pt x="24" y="1117"/>
                  </a:lnTo>
                  <a:lnTo>
                    <a:pt x="15" y="1274"/>
                  </a:lnTo>
                  <a:lnTo>
                    <a:pt x="11" y="1348"/>
                  </a:lnTo>
                  <a:lnTo>
                    <a:pt x="8" y="1419"/>
                  </a:lnTo>
                  <a:lnTo>
                    <a:pt x="6" y="1485"/>
                  </a:lnTo>
                  <a:lnTo>
                    <a:pt x="6" y="1546"/>
                  </a:lnTo>
                  <a:lnTo>
                    <a:pt x="6" y="1573"/>
                  </a:lnTo>
                  <a:lnTo>
                    <a:pt x="5" y="1599"/>
                  </a:lnTo>
                  <a:lnTo>
                    <a:pt x="5" y="1626"/>
                  </a:lnTo>
                  <a:lnTo>
                    <a:pt x="4" y="1654"/>
                  </a:lnTo>
                  <a:lnTo>
                    <a:pt x="3" y="1682"/>
                  </a:lnTo>
                  <a:lnTo>
                    <a:pt x="2" y="1710"/>
                  </a:lnTo>
                  <a:lnTo>
                    <a:pt x="1" y="1737"/>
                  </a:lnTo>
                  <a:lnTo>
                    <a:pt x="0" y="1765"/>
                  </a:lnTo>
                  <a:lnTo>
                    <a:pt x="17" y="1776"/>
                  </a:lnTo>
                  <a:lnTo>
                    <a:pt x="37" y="1789"/>
                  </a:lnTo>
                  <a:lnTo>
                    <a:pt x="58" y="1800"/>
                  </a:lnTo>
                  <a:lnTo>
                    <a:pt x="81" y="1812"/>
                  </a:lnTo>
                  <a:lnTo>
                    <a:pt x="106" y="1824"/>
                  </a:lnTo>
                  <a:lnTo>
                    <a:pt x="132" y="1835"/>
                  </a:lnTo>
                  <a:lnTo>
                    <a:pt x="160" y="1846"/>
                  </a:lnTo>
                  <a:lnTo>
                    <a:pt x="190" y="1857"/>
                  </a:lnTo>
                  <a:lnTo>
                    <a:pt x="220" y="1866"/>
                  </a:lnTo>
                  <a:lnTo>
                    <a:pt x="252" y="1875"/>
                  </a:lnTo>
                  <a:lnTo>
                    <a:pt x="287" y="1883"/>
                  </a:lnTo>
                  <a:lnTo>
                    <a:pt x="323" y="1889"/>
                  </a:lnTo>
                  <a:lnTo>
                    <a:pt x="359" y="1894"/>
                  </a:lnTo>
                  <a:lnTo>
                    <a:pt x="398" y="1897"/>
                  </a:lnTo>
                  <a:lnTo>
                    <a:pt x="437" y="1898"/>
                  </a:lnTo>
                  <a:lnTo>
                    <a:pt x="479" y="1898"/>
                  </a:lnTo>
                  <a:lnTo>
                    <a:pt x="523" y="1895"/>
                  </a:lnTo>
                  <a:lnTo>
                    <a:pt x="566" y="1891"/>
                  </a:lnTo>
                  <a:lnTo>
                    <a:pt x="609" y="1886"/>
                  </a:lnTo>
                  <a:lnTo>
                    <a:pt x="651" y="1878"/>
                  </a:lnTo>
                  <a:lnTo>
                    <a:pt x="692" y="1870"/>
                  </a:lnTo>
                  <a:lnTo>
                    <a:pt x="733" y="1861"/>
                  </a:lnTo>
                  <a:lnTo>
                    <a:pt x="773" y="1851"/>
                  </a:lnTo>
                  <a:lnTo>
                    <a:pt x="811" y="1839"/>
                  </a:lnTo>
                  <a:lnTo>
                    <a:pt x="848" y="1827"/>
                  </a:lnTo>
                  <a:lnTo>
                    <a:pt x="883" y="1815"/>
                  </a:lnTo>
                  <a:lnTo>
                    <a:pt x="917" y="1803"/>
                  </a:lnTo>
                  <a:lnTo>
                    <a:pt x="950" y="1791"/>
                  </a:lnTo>
                  <a:lnTo>
                    <a:pt x="1009" y="1766"/>
                  </a:lnTo>
                  <a:lnTo>
                    <a:pt x="1060" y="1742"/>
                  </a:lnTo>
                  <a:lnTo>
                    <a:pt x="1067" y="1710"/>
                  </a:lnTo>
                  <a:lnTo>
                    <a:pt x="1074" y="1678"/>
                  </a:lnTo>
                  <a:lnTo>
                    <a:pt x="1081" y="1648"/>
                  </a:lnTo>
                  <a:lnTo>
                    <a:pt x="1089" y="1619"/>
                  </a:lnTo>
                  <a:lnTo>
                    <a:pt x="1095" y="1591"/>
                  </a:lnTo>
                  <a:lnTo>
                    <a:pt x="1100" y="1565"/>
                  </a:lnTo>
                  <a:lnTo>
                    <a:pt x="1105" y="1543"/>
                  </a:lnTo>
                  <a:lnTo>
                    <a:pt x="1110" y="1521"/>
                  </a:lnTo>
                  <a:lnTo>
                    <a:pt x="1118" y="1486"/>
                  </a:lnTo>
                  <a:lnTo>
                    <a:pt x="1129" y="1446"/>
                  </a:lnTo>
                  <a:lnTo>
                    <a:pt x="1140" y="1399"/>
                  </a:lnTo>
                  <a:lnTo>
                    <a:pt x="1155" y="1349"/>
                  </a:lnTo>
                  <a:lnTo>
                    <a:pt x="1185" y="1240"/>
                  </a:lnTo>
                  <a:lnTo>
                    <a:pt x="1218" y="1123"/>
                  </a:lnTo>
                  <a:lnTo>
                    <a:pt x="1250" y="1005"/>
                  </a:lnTo>
                  <a:lnTo>
                    <a:pt x="1278" y="893"/>
                  </a:lnTo>
                  <a:lnTo>
                    <a:pt x="1291" y="840"/>
                  </a:lnTo>
                  <a:lnTo>
                    <a:pt x="1302" y="791"/>
                  </a:lnTo>
                  <a:lnTo>
                    <a:pt x="1310" y="746"/>
                  </a:lnTo>
                  <a:lnTo>
                    <a:pt x="1317" y="707"/>
                  </a:lnTo>
                  <a:close/>
                </a:path>
              </a:pathLst>
            </a:custGeom>
            <a:solidFill>
              <a:srgbClr val="DAB5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3" name="Freeform 76"/>
            <p:cNvSpPr>
              <a:spLocks/>
            </p:cNvSpPr>
            <p:nvPr/>
          </p:nvSpPr>
          <p:spPr bwMode="auto">
            <a:xfrm>
              <a:off x="2813" y="2937"/>
              <a:ext cx="113" cy="45"/>
            </a:xfrm>
            <a:custGeom>
              <a:avLst/>
              <a:gdLst>
                <a:gd name="T0" fmla="*/ 0 w 1690"/>
                <a:gd name="T1" fmla="*/ 0 h 677"/>
                <a:gd name="T2" fmla="*/ 0 w 1690"/>
                <a:gd name="T3" fmla="*/ 0 h 677"/>
                <a:gd name="T4" fmla="*/ 0 w 1690"/>
                <a:gd name="T5" fmla="*/ 0 h 677"/>
                <a:gd name="T6" fmla="*/ 0 w 1690"/>
                <a:gd name="T7" fmla="*/ 0 h 677"/>
                <a:gd name="T8" fmla="*/ 0 w 1690"/>
                <a:gd name="T9" fmla="*/ 0 h 677"/>
                <a:gd name="T10" fmla="*/ 0 w 1690"/>
                <a:gd name="T11" fmla="*/ 0 h 677"/>
                <a:gd name="T12" fmla="*/ 0 w 1690"/>
                <a:gd name="T13" fmla="*/ 0 h 677"/>
                <a:gd name="T14" fmla="*/ 0 w 1690"/>
                <a:gd name="T15" fmla="*/ 0 h 677"/>
                <a:gd name="T16" fmla="*/ 0 w 1690"/>
                <a:gd name="T17" fmla="*/ 0 h 677"/>
                <a:gd name="T18" fmla="*/ 0 w 1690"/>
                <a:gd name="T19" fmla="*/ 0 h 677"/>
                <a:gd name="T20" fmla="*/ 0 w 1690"/>
                <a:gd name="T21" fmla="*/ 0 h 677"/>
                <a:gd name="T22" fmla="*/ 0 w 1690"/>
                <a:gd name="T23" fmla="*/ 0 h 677"/>
                <a:gd name="T24" fmla="*/ 0 w 1690"/>
                <a:gd name="T25" fmla="*/ 0 h 677"/>
                <a:gd name="T26" fmla="*/ 0 w 1690"/>
                <a:gd name="T27" fmla="*/ 0 h 677"/>
                <a:gd name="T28" fmla="*/ 0 w 1690"/>
                <a:gd name="T29" fmla="*/ 0 h 677"/>
                <a:gd name="T30" fmla="*/ 0 w 1690"/>
                <a:gd name="T31" fmla="*/ 0 h 677"/>
                <a:gd name="T32" fmla="*/ 0 w 1690"/>
                <a:gd name="T33" fmla="*/ 0 h 677"/>
                <a:gd name="T34" fmla="*/ 0 w 1690"/>
                <a:gd name="T35" fmla="*/ 0 h 677"/>
                <a:gd name="T36" fmla="*/ 0 w 1690"/>
                <a:gd name="T37" fmla="*/ 0 h 677"/>
                <a:gd name="T38" fmla="*/ 0 w 1690"/>
                <a:gd name="T39" fmla="*/ 0 h 677"/>
                <a:gd name="T40" fmla="*/ 0 w 1690"/>
                <a:gd name="T41" fmla="*/ 0 h 677"/>
                <a:gd name="T42" fmla="*/ 0 w 1690"/>
                <a:gd name="T43" fmla="*/ 0 h 677"/>
                <a:gd name="T44" fmla="*/ 0 w 1690"/>
                <a:gd name="T45" fmla="*/ 0 h 677"/>
                <a:gd name="T46" fmla="*/ 0 w 1690"/>
                <a:gd name="T47" fmla="*/ 0 h 677"/>
                <a:gd name="T48" fmla="*/ 0 w 1690"/>
                <a:gd name="T49" fmla="*/ 0 h 677"/>
                <a:gd name="T50" fmla="*/ 0 w 1690"/>
                <a:gd name="T51" fmla="*/ 0 h 677"/>
                <a:gd name="T52" fmla="*/ 0 w 1690"/>
                <a:gd name="T53" fmla="*/ 0 h 677"/>
                <a:gd name="T54" fmla="*/ 0 w 1690"/>
                <a:gd name="T55" fmla="*/ 0 h 677"/>
                <a:gd name="T56" fmla="*/ 0 w 1690"/>
                <a:gd name="T57" fmla="*/ 0 h 677"/>
                <a:gd name="T58" fmla="*/ 0 w 1690"/>
                <a:gd name="T59" fmla="*/ 0 h 677"/>
                <a:gd name="T60" fmla="*/ 0 w 1690"/>
                <a:gd name="T61" fmla="*/ 0 h 677"/>
                <a:gd name="T62" fmla="*/ 0 w 1690"/>
                <a:gd name="T63" fmla="*/ 0 h 677"/>
                <a:gd name="T64" fmla="*/ 0 w 1690"/>
                <a:gd name="T65" fmla="*/ 0 h 677"/>
                <a:gd name="T66" fmla="*/ 0 w 1690"/>
                <a:gd name="T67" fmla="*/ 0 h 677"/>
                <a:gd name="T68" fmla="*/ 0 w 1690"/>
                <a:gd name="T69" fmla="*/ 0 h 677"/>
                <a:gd name="T70" fmla="*/ 0 w 1690"/>
                <a:gd name="T71" fmla="*/ 0 h 677"/>
                <a:gd name="T72" fmla="*/ 0 w 1690"/>
                <a:gd name="T73" fmla="*/ 0 h 677"/>
                <a:gd name="T74" fmla="*/ 0 w 1690"/>
                <a:gd name="T75" fmla="*/ 0 h 677"/>
                <a:gd name="T76" fmla="*/ 0 w 1690"/>
                <a:gd name="T77" fmla="*/ 0 h 677"/>
                <a:gd name="T78" fmla="*/ 0 w 1690"/>
                <a:gd name="T79" fmla="*/ 0 h 677"/>
                <a:gd name="T80" fmla="*/ 0 w 1690"/>
                <a:gd name="T81" fmla="*/ 0 h 677"/>
                <a:gd name="T82" fmla="*/ 0 w 1690"/>
                <a:gd name="T83" fmla="*/ 0 h 677"/>
                <a:gd name="T84" fmla="*/ 0 w 1690"/>
                <a:gd name="T85" fmla="*/ 0 h 677"/>
                <a:gd name="T86" fmla="*/ 0 w 1690"/>
                <a:gd name="T87" fmla="*/ 0 h 677"/>
                <a:gd name="T88" fmla="*/ 0 w 1690"/>
                <a:gd name="T89" fmla="*/ 0 h 677"/>
                <a:gd name="T90" fmla="*/ 0 w 1690"/>
                <a:gd name="T91" fmla="*/ 0 h 677"/>
                <a:gd name="T92" fmla="*/ 0 w 1690"/>
                <a:gd name="T93" fmla="*/ 0 h 677"/>
                <a:gd name="T94" fmla="*/ 0 w 1690"/>
                <a:gd name="T95" fmla="*/ 0 h 6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90"/>
                <a:gd name="T145" fmla="*/ 0 h 677"/>
                <a:gd name="T146" fmla="*/ 1690 w 1690"/>
                <a:gd name="T147" fmla="*/ 677 h 6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90" h="677">
                  <a:moveTo>
                    <a:pt x="887" y="310"/>
                  </a:moveTo>
                  <a:lnTo>
                    <a:pt x="872" y="310"/>
                  </a:lnTo>
                  <a:lnTo>
                    <a:pt x="857" y="309"/>
                  </a:lnTo>
                  <a:lnTo>
                    <a:pt x="844" y="307"/>
                  </a:lnTo>
                  <a:lnTo>
                    <a:pt x="832" y="305"/>
                  </a:lnTo>
                  <a:lnTo>
                    <a:pt x="820" y="303"/>
                  </a:lnTo>
                  <a:lnTo>
                    <a:pt x="809" y="300"/>
                  </a:lnTo>
                  <a:lnTo>
                    <a:pt x="800" y="295"/>
                  </a:lnTo>
                  <a:lnTo>
                    <a:pt x="790" y="291"/>
                  </a:lnTo>
                  <a:lnTo>
                    <a:pt x="782" y="287"/>
                  </a:lnTo>
                  <a:lnTo>
                    <a:pt x="774" y="282"/>
                  </a:lnTo>
                  <a:lnTo>
                    <a:pt x="767" y="276"/>
                  </a:lnTo>
                  <a:lnTo>
                    <a:pt x="760" y="271"/>
                  </a:lnTo>
                  <a:lnTo>
                    <a:pt x="754" y="264"/>
                  </a:lnTo>
                  <a:lnTo>
                    <a:pt x="749" y="257"/>
                  </a:lnTo>
                  <a:lnTo>
                    <a:pt x="744" y="251"/>
                  </a:lnTo>
                  <a:lnTo>
                    <a:pt x="740" y="243"/>
                  </a:lnTo>
                  <a:lnTo>
                    <a:pt x="732" y="228"/>
                  </a:lnTo>
                  <a:lnTo>
                    <a:pt x="725" y="212"/>
                  </a:lnTo>
                  <a:lnTo>
                    <a:pt x="720" y="194"/>
                  </a:lnTo>
                  <a:lnTo>
                    <a:pt x="715" y="177"/>
                  </a:lnTo>
                  <a:lnTo>
                    <a:pt x="705" y="140"/>
                  </a:lnTo>
                  <a:lnTo>
                    <a:pt x="693" y="103"/>
                  </a:lnTo>
                  <a:lnTo>
                    <a:pt x="689" y="95"/>
                  </a:lnTo>
                  <a:lnTo>
                    <a:pt x="685" y="87"/>
                  </a:lnTo>
                  <a:lnTo>
                    <a:pt x="681" y="80"/>
                  </a:lnTo>
                  <a:lnTo>
                    <a:pt x="675" y="71"/>
                  </a:lnTo>
                  <a:lnTo>
                    <a:pt x="663" y="57"/>
                  </a:lnTo>
                  <a:lnTo>
                    <a:pt x="650" y="43"/>
                  </a:lnTo>
                  <a:lnTo>
                    <a:pt x="634" y="31"/>
                  </a:lnTo>
                  <a:lnTo>
                    <a:pt x="619" y="20"/>
                  </a:lnTo>
                  <a:lnTo>
                    <a:pt x="602" y="9"/>
                  </a:lnTo>
                  <a:lnTo>
                    <a:pt x="586" y="0"/>
                  </a:lnTo>
                  <a:lnTo>
                    <a:pt x="519" y="41"/>
                  </a:lnTo>
                  <a:lnTo>
                    <a:pt x="423" y="98"/>
                  </a:lnTo>
                  <a:lnTo>
                    <a:pt x="368" y="132"/>
                  </a:lnTo>
                  <a:lnTo>
                    <a:pt x="311" y="167"/>
                  </a:lnTo>
                  <a:lnTo>
                    <a:pt x="255" y="205"/>
                  </a:lnTo>
                  <a:lnTo>
                    <a:pt x="200" y="244"/>
                  </a:lnTo>
                  <a:lnTo>
                    <a:pt x="173" y="263"/>
                  </a:lnTo>
                  <a:lnTo>
                    <a:pt x="147" y="284"/>
                  </a:lnTo>
                  <a:lnTo>
                    <a:pt x="123" y="304"/>
                  </a:lnTo>
                  <a:lnTo>
                    <a:pt x="101" y="323"/>
                  </a:lnTo>
                  <a:lnTo>
                    <a:pt x="80" y="344"/>
                  </a:lnTo>
                  <a:lnTo>
                    <a:pt x="61" y="364"/>
                  </a:lnTo>
                  <a:lnTo>
                    <a:pt x="44" y="383"/>
                  </a:lnTo>
                  <a:lnTo>
                    <a:pt x="30" y="403"/>
                  </a:lnTo>
                  <a:lnTo>
                    <a:pt x="17" y="421"/>
                  </a:lnTo>
                  <a:lnTo>
                    <a:pt x="8" y="440"/>
                  </a:lnTo>
                  <a:lnTo>
                    <a:pt x="2" y="459"/>
                  </a:lnTo>
                  <a:lnTo>
                    <a:pt x="0" y="476"/>
                  </a:lnTo>
                  <a:lnTo>
                    <a:pt x="0" y="494"/>
                  </a:lnTo>
                  <a:lnTo>
                    <a:pt x="5" y="510"/>
                  </a:lnTo>
                  <a:lnTo>
                    <a:pt x="13" y="526"/>
                  </a:lnTo>
                  <a:lnTo>
                    <a:pt x="25" y="541"/>
                  </a:lnTo>
                  <a:lnTo>
                    <a:pt x="42" y="557"/>
                  </a:lnTo>
                  <a:lnTo>
                    <a:pt x="61" y="570"/>
                  </a:lnTo>
                  <a:lnTo>
                    <a:pt x="81" y="584"/>
                  </a:lnTo>
                  <a:lnTo>
                    <a:pt x="103" y="596"/>
                  </a:lnTo>
                  <a:lnTo>
                    <a:pt x="127" y="607"/>
                  </a:lnTo>
                  <a:lnTo>
                    <a:pt x="151" y="618"/>
                  </a:lnTo>
                  <a:lnTo>
                    <a:pt x="178" y="626"/>
                  </a:lnTo>
                  <a:lnTo>
                    <a:pt x="205" y="635"/>
                  </a:lnTo>
                  <a:lnTo>
                    <a:pt x="234" y="643"/>
                  </a:lnTo>
                  <a:lnTo>
                    <a:pt x="263" y="649"/>
                  </a:lnTo>
                  <a:lnTo>
                    <a:pt x="294" y="655"/>
                  </a:lnTo>
                  <a:lnTo>
                    <a:pt x="325" y="660"/>
                  </a:lnTo>
                  <a:lnTo>
                    <a:pt x="357" y="664"/>
                  </a:lnTo>
                  <a:lnTo>
                    <a:pt x="389" y="667"/>
                  </a:lnTo>
                  <a:lnTo>
                    <a:pt x="422" y="670"/>
                  </a:lnTo>
                  <a:lnTo>
                    <a:pt x="455" y="673"/>
                  </a:lnTo>
                  <a:lnTo>
                    <a:pt x="488" y="675"/>
                  </a:lnTo>
                  <a:lnTo>
                    <a:pt x="522" y="676"/>
                  </a:lnTo>
                  <a:lnTo>
                    <a:pt x="555" y="677"/>
                  </a:lnTo>
                  <a:lnTo>
                    <a:pt x="589" y="677"/>
                  </a:lnTo>
                  <a:lnTo>
                    <a:pt x="655" y="676"/>
                  </a:lnTo>
                  <a:lnTo>
                    <a:pt x="720" y="673"/>
                  </a:lnTo>
                  <a:lnTo>
                    <a:pt x="782" y="668"/>
                  </a:lnTo>
                  <a:lnTo>
                    <a:pt x="842" y="663"/>
                  </a:lnTo>
                  <a:lnTo>
                    <a:pt x="898" y="657"/>
                  </a:lnTo>
                  <a:lnTo>
                    <a:pt x="948" y="650"/>
                  </a:lnTo>
                  <a:lnTo>
                    <a:pt x="997" y="644"/>
                  </a:lnTo>
                  <a:lnTo>
                    <a:pt x="1046" y="638"/>
                  </a:lnTo>
                  <a:lnTo>
                    <a:pt x="1098" y="634"/>
                  </a:lnTo>
                  <a:lnTo>
                    <a:pt x="1149" y="630"/>
                  </a:lnTo>
                  <a:lnTo>
                    <a:pt x="1252" y="622"/>
                  </a:lnTo>
                  <a:lnTo>
                    <a:pt x="1349" y="614"/>
                  </a:lnTo>
                  <a:lnTo>
                    <a:pt x="1394" y="609"/>
                  </a:lnTo>
                  <a:lnTo>
                    <a:pt x="1436" y="603"/>
                  </a:lnTo>
                  <a:lnTo>
                    <a:pt x="1476" y="597"/>
                  </a:lnTo>
                  <a:lnTo>
                    <a:pt x="1511" y="589"/>
                  </a:lnTo>
                  <a:lnTo>
                    <a:pt x="1527" y="585"/>
                  </a:lnTo>
                  <a:lnTo>
                    <a:pt x="1542" y="580"/>
                  </a:lnTo>
                  <a:lnTo>
                    <a:pt x="1556" y="574"/>
                  </a:lnTo>
                  <a:lnTo>
                    <a:pt x="1569" y="568"/>
                  </a:lnTo>
                  <a:lnTo>
                    <a:pt x="1579" y="562"/>
                  </a:lnTo>
                  <a:lnTo>
                    <a:pt x="1589" y="556"/>
                  </a:lnTo>
                  <a:lnTo>
                    <a:pt x="1596" y="549"/>
                  </a:lnTo>
                  <a:lnTo>
                    <a:pt x="1604" y="541"/>
                  </a:lnTo>
                  <a:lnTo>
                    <a:pt x="1625" y="510"/>
                  </a:lnTo>
                  <a:lnTo>
                    <a:pt x="1644" y="479"/>
                  </a:lnTo>
                  <a:lnTo>
                    <a:pt x="1652" y="465"/>
                  </a:lnTo>
                  <a:lnTo>
                    <a:pt x="1660" y="449"/>
                  </a:lnTo>
                  <a:lnTo>
                    <a:pt x="1667" y="433"/>
                  </a:lnTo>
                  <a:lnTo>
                    <a:pt x="1673" y="416"/>
                  </a:lnTo>
                  <a:lnTo>
                    <a:pt x="1678" y="399"/>
                  </a:lnTo>
                  <a:lnTo>
                    <a:pt x="1683" y="380"/>
                  </a:lnTo>
                  <a:lnTo>
                    <a:pt x="1686" y="361"/>
                  </a:lnTo>
                  <a:lnTo>
                    <a:pt x="1688" y="339"/>
                  </a:lnTo>
                  <a:lnTo>
                    <a:pt x="1690" y="316"/>
                  </a:lnTo>
                  <a:lnTo>
                    <a:pt x="1690" y="292"/>
                  </a:lnTo>
                  <a:lnTo>
                    <a:pt x="1690" y="265"/>
                  </a:lnTo>
                  <a:lnTo>
                    <a:pt x="1688" y="238"/>
                  </a:lnTo>
                  <a:lnTo>
                    <a:pt x="1684" y="199"/>
                  </a:lnTo>
                  <a:lnTo>
                    <a:pt x="1680" y="167"/>
                  </a:lnTo>
                  <a:lnTo>
                    <a:pt x="1675" y="140"/>
                  </a:lnTo>
                  <a:lnTo>
                    <a:pt x="1670" y="118"/>
                  </a:lnTo>
                  <a:lnTo>
                    <a:pt x="1664" y="97"/>
                  </a:lnTo>
                  <a:lnTo>
                    <a:pt x="1658" y="78"/>
                  </a:lnTo>
                  <a:lnTo>
                    <a:pt x="1653" y="61"/>
                  </a:lnTo>
                  <a:lnTo>
                    <a:pt x="1648" y="42"/>
                  </a:lnTo>
                  <a:lnTo>
                    <a:pt x="1622" y="62"/>
                  </a:lnTo>
                  <a:lnTo>
                    <a:pt x="1594" y="83"/>
                  </a:lnTo>
                  <a:lnTo>
                    <a:pt x="1564" y="104"/>
                  </a:lnTo>
                  <a:lnTo>
                    <a:pt x="1534" y="125"/>
                  </a:lnTo>
                  <a:lnTo>
                    <a:pt x="1502" y="147"/>
                  </a:lnTo>
                  <a:lnTo>
                    <a:pt x="1472" y="166"/>
                  </a:lnTo>
                  <a:lnTo>
                    <a:pt x="1440" y="184"/>
                  </a:lnTo>
                  <a:lnTo>
                    <a:pt x="1409" y="200"/>
                  </a:lnTo>
                  <a:lnTo>
                    <a:pt x="1381" y="214"/>
                  </a:lnTo>
                  <a:lnTo>
                    <a:pt x="1352" y="226"/>
                  </a:lnTo>
                  <a:lnTo>
                    <a:pt x="1321" y="238"/>
                  </a:lnTo>
                  <a:lnTo>
                    <a:pt x="1290" y="249"/>
                  </a:lnTo>
                  <a:lnTo>
                    <a:pt x="1258" y="258"/>
                  </a:lnTo>
                  <a:lnTo>
                    <a:pt x="1225" y="268"/>
                  </a:lnTo>
                  <a:lnTo>
                    <a:pt x="1191" y="276"/>
                  </a:lnTo>
                  <a:lnTo>
                    <a:pt x="1157" y="283"/>
                  </a:lnTo>
                  <a:lnTo>
                    <a:pt x="1123" y="289"/>
                  </a:lnTo>
                  <a:lnTo>
                    <a:pt x="1089" y="294"/>
                  </a:lnTo>
                  <a:lnTo>
                    <a:pt x="1055" y="300"/>
                  </a:lnTo>
                  <a:lnTo>
                    <a:pt x="1019" y="304"/>
                  </a:lnTo>
                  <a:lnTo>
                    <a:pt x="985" y="306"/>
                  </a:lnTo>
                  <a:lnTo>
                    <a:pt x="952" y="308"/>
                  </a:lnTo>
                  <a:lnTo>
                    <a:pt x="919" y="310"/>
                  </a:lnTo>
                  <a:lnTo>
                    <a:pt x="887" y="310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4" name="Freeform 77"/>
            <p:cNvSpPr>
              <a:spLocks/>
            </p:cNvSpPr>
            <p:nvPr/>
          </p:nvSpPr>
          <p:spPr bwMode="auto">
            <a:xfrm>
              <a:off x="2852" y="2900"/>
              <a:ext cx="77" cy="58"/>
            </a:xfrm>
            <a:custGeom>
              <a:avLst/>
              <a:gdLst>
                <a:gd name="T0" fmla="*/ 0 w 1149"/>
                <a:gd name="T1" fmla="*/ 0 h 860"/>
                <a:gd name="T2" fmla="*/ 0 w 1149"/>
                <a:gd name="T3" fmla="*/ 0 h 860"/>
                <a:gd name="T4" fmla="*/ 0 w 1149"/>
                <a:gd name="T5" fmla="*/ 0 h 860"/>
                <a:gd name="T6" fmla="*/ 0 w 1149"/>
                <a:gd name="T7" fmla="*/ 0 h 860"/>
                <a:gd name="T8" fmla="*/ 0 w 1149"/>
                <a:gd name="T9" fmla="*/ 0 h 860"/>
                <a:gd name="T10" fmla="*/ 0 w 1149"/>
                <a:gd name="T11" fmla="*/ 0 h 860"/>
                <a:gd name="T12" fmla="*/ 0 w 1149"/>
                <a:gd name="T13" fmla="*/ 0 h 860"/>
                <a:gd name="T14" fmla="*/ 0 w 1149"/>
                <a:gd name="T15" fmla="*/ 0 h 860"/>
                <a:gd name="T16" fmla="*/ 0 w 1149"/>
                <a:gd name="T17" fmla="*/ 0 h 860"/>
                <a:gd name="T18" fmla="*/ 0 w 1149"/>
                <a:gd name="T19" fmla="*/ 0 h 860"/>
                <a:gd name="T20" fmla="*/ 0 w 1149"/>
                <a:gd name="T21" fmla="*/ 0 h 860"/>
                <a:gd name="T22" fmla="*/ 0 w 1149"/>
                <a:gd name="T23" fmla="*/ 0 h 860"/>
                <a:gd name="T24" fmla="*/ 0 w 1149"/>
                <a:gd name="T25" fmla="*/ 0 h 860"/>
                <a:gd name="T26" fmla="*/ 0 w 1149"/>
                <a:gd name="T27" fmla="*/ 0 h 860"/>
                <a:gd name="T28" fmla="*/ 0 w 1149"/>
                <a:gd name="T29" fmla="*/ 0 h 860"/>
                <a:gd name="T30" fmla="*/ 0 w 1149"/>
                <a:gd name="T31" fmla="*/ 0 h 860"/>
                <a:gd name="T32" fmla="*/ 0 w 1149"/>
                <a:gd name="T33" fmla="*/ 0 h 860"/>
                <a:gd name="T34" fmla="*/ 0 w 1149"/>
                <a:gd name="T35" fmla="*/ 0 h 860"/>
                <a:gd name="T36" fmla="*/ 0 w 1149"/>
                <a:gd name="T37" fmla="*/ 0 h 860"/>
                <a:gd name="T38" fmla="*/ 0 w 1149"/>
                <a:gd name="T39" fmla="*/ 0 h 860"/>
                <a:gd name="T40" fmla="*/ 0 w 1149"/>
                <a:gd name="T41" fmla="*/ 0 h 860"/>
                <a:gd name="T42" fmla="*/ 0 w 1149"/>
                <a:gd name="T43" fmla="*/ 0 h 860"/>
                <a:gd name="T44" fmla="*/ 0 w 1149"/>
                <a:gd name="T45" fmla="*/ 0 h 860"/>
                <a:gd name="T46" fmla="*/ 0 w 1149"/>
                <a:gd name="T47" fmla="*/ 0 h 860"/>
                <a:gd name="T48" fmla="*/ 0 w 1149"/>
                <a:gd name="T49" fmla="*/ 0 h 860"/>
                <a:gd name="T50" fmla="*/ 0 w 1149"/>
                <a:gd name="T51" fmla="*/ 0 h 860"/>
                <a:gd name="T52" fmla="*/ 0 w 1149"/>
                <a:gd name="T53" fmla="*/ 0 h 860"/>
                <a:gd name="T54" fmla="*/ 0 w 1149"/>
                <a:gd name="T55" fmla="*/ 0 h 860"/>
                <a:gd name="T56" fmla="*/ 0 w 1149"/>
                <a:gd name="T57" fmla="*/ 0 h 860"/>
                <a:gd name="T58" fmla="*/ 0 w 1149"/>
                <a:gd name="T59" fmla="*/ 0 h 860"/>
                <a:gd name="T60" fmla="*/ 0 w 1149"/>
                <a:gd name="T61" fmla="*/ 0 h 860"/>
                <a:gd name="T62" fmla="*/ 0 w 1149"/>
                <a:gd name="T63" fmla="*/ 0 h 860"/>
                <a:gd name="T64" fmla="*/ 0 w 1149"/>
                <a:gd name="T65" fmla="*/ 0 h 860"/>
                <a:gd name="T66" fmla="*/ 0 w 1149"/>
                <a:gd name="T67" fmla="*/ 0 h 860"/>
                <a:gd name="T68" fmla="*/ 0 w 1149"/>
                <a:gd name="T69" fmla="*/ 0 h 860"/>
                <a:gd name="T70" fmla="*/ 0 w 1149"/>
                <a:gd name="T71" fmla="*/ 0 h 860"/>
                <a:gd name="T72" fmla="*/ 0 w 1149"/>
                <a:gd name="T73" fmla="*/ 0 h 860"/>
                <a:gd name="T74" fmla="*/ 0 w 1149"/>
                <a:gd name="T75" fmla="*/ 0 h 860"/>
                <a:gd name="T76" fmla="*/ 0 w 1149"/>
                <a:gd name="T77" fmla="*/ 0 h 860"/>
                <a:gd name="T78" fmla="*/ 0 w 1149"/>
                <a:gd name="T79" fmla="*/ 0 h 860"/>
                <a:gd name="T80" fmla="*/ 0 w 1149"/>
                <a:gd name="T81" fmla="*/ 0 h 860"/>
                <a:gd name="T82" fmla="*/ 0 w 1149"/>
                <a:gd name="T83" fmla="*/ 0 h 860"/>
                <a:gd name="T84" fmla="*/ 0 w 1149"/>
                <a:gd name="T85" fmla="*/ 0 h 860"/>
                <a:gd name="T86" fmla="*/ 0 w 1149"/>
                <a:gd name="T87" fmla="*/ 0 h 860"/>
                <a:gd name="T88" fmla="*/ 0 w 1149"/>
                <a:gd name="T89" fmla="*/ 0 h 860"/>
                <a:gd name="T90" fmla="*/ 0 w 1149"/>
                <a:gd name="T91" fmla="*/ 0 h 860"/>
                <a:gd name="T92" fmla="*/ 0 w 1149"/>
                <a:gd name="T93" fmla="*/ 0 h 860"/>
                <a:gd name="T94" fmla="*/ 0 w 1149"/>
                <a:gd name="T95" fmla="*/ 0 h 860"/>
                <a:gd name="T96" fmla="*/ 0 w 1149"/>
                <a:gd name="T97" fmla="*/ 0 h 860"/>
                <a:gd name="T98" fmla="*/ 0 w 1149"/>
                <a:gd name="T99" fmla="*/ 0 h 860"/>
                <a:gd name="T100" fmla="*/ 0 w 1149"/>
                <a:gd name="T101" fmla="*/ 0 h 860"/>
                <a:gd name="T102" fmla="*/ 0 w 1149"/>
                <a:gd name="T103" fmla="*/ 0 h 860"/>
                <a:gd name="T104" fmla="*/ 0 w 1149"/>
                <a:gd name="T105" fmla="*/ 0 h 860"/>
                <a:gd name="T106" fmla="*/ 0 w 1149"/>
                <a:gd name="T107" fmla="*/ 0 h 860"/>
                <a:gd name="T108" fmla="*/ 0 w 1149"/>
                <a:gd name="T109" fmla="*/ 0 h 860"/>
                <a:gd name="T110" fmla="*/ 0 w 1149"/>
                <a:gd name="T111" fmla="*/ 0 h 860"/>
                <a:gd name="T112" fmla="*/ 0 w 1149"/>
                <a:gd name="T113" fmla="*/ 0 h 860"/>
                <a:gd name="T114" fmla="*/ 0 w 1149"/>
                <a:gd name="T115" fmla="*/ 0 h 860"/>
                <a:gd name="T116" fmla="*/ 0 w 1149"/>
                <a:gd name="T117" fmla="*/ 0 h 860"/>
                <a:gd name="T118" fmla="*/ 0 w 1149"/>
                <a:gd name="T119" fmla="*/ 0 h 860"/>
                <a:gd name="T120" fmla="*/ 0 w 1149"/>
                <a:gd name="T121" fmla="*/ 0 h 860"/>
                <a:gd name="T122" fmla="*/ 0 w 1149"/>
                <a:gd name="T123" fmla="*/ 0 h 8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860"/>
                <a:gd name="T188" fmla="*/ 1149 w 1149"/>
                <a:gd name="T189" fmla="*/ 860 h 8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860">
                  <a:moveTo>
                    <a:pt x="89" y="23"/>
                  </a:moveTo>
                  <a:lnTo>
                    <a:pt x="85" y="113"/>
                  </a:lnTo>
                  <a:lnTo>
                    <a:pt x="77" y="199"/>
                  </a:lnTo>
                  <a:lnTo>
                    <a:pt x="70" y="280"/>
                  </a:lnTo>
                  <a:lnTo>
                    <a:pt x="62" y="354"/>
                  </a:lnTo>
                  <a:lnTo>
                    <a:pt x="57" y="388"/>
                  </a:lnTo>
                  <a:lnTo>
                    <a:pt x="53" y="419"/>
                  </a:lnTo>
                  <a:lnTo>
                    <a:pt x="47" y="447"/>
                  </a:lnTo>
                  <a:lnTo>
                    <a:pt x="42" y="470"/>
                  </a:lnTo>
                  <a:lnTo>
                    <a:pt x="37" y="492"/>
                  </a:lnTo>
                  <a:lnTo>
                    <a:pt x="32" y="510"/>
                  </a:lnTo>
                  <a:lnTo>
                    <a:pt x="27" y="523"/>
                  </a:lnTo>
                  <a:lnTo>
                    <a:pt x="22" y="532"/>
                  </a:lnTo>
                  <a:lnTo>
                    <a:pt x="21" y="533"/>
                  </a:lnTo>
                  <a:lnTo>
                    <a:pt x="18" y="535"/>
                  </a:lnTo>
                  <a:lnTo>
                    <a:pt x="16" y="538"/>
                  </a:lnTo>
                  <a:lnTo>
                    <a:pt x="14" y="540"/>
                  </a:lnTo>
                  <a:lnTo>
                    <a:pt x="11" y="542"/>
                  </a:lnTo>
                  <a:lnTo>
                    <a:pt x="7" y="545"/>
                  </a:lnTo>
                  <a:lnTo>
                    <a:pt x="4" y="547"/>
                  </a:lnTo>
                  <a:lnTo>
                    <a:pt x="0" y="550"/>
                  </a:lnTo>
                  <a:lnTo>
                    <a:pt x="16" y="559"/>
                  </a:lnTo>
                  <a:lnTo>
                    <a:pt x="33" y="570"/>
                  </a:lnTo>
                  <a:lnTo>
                    <a:pt x="48" y="581"/>
                  </a:lnTo>
                  <a:lnTo>
                    <a:pt x="64" y="593"/>
                  </a:lnTo>
                  <a:lnTo>
                    <a:pt x="77" y="607"/>
                  </a:lnTo>
                  <a:lnTo>
                    <a:pt x="89" y="621"/>
                  </a:lnTo>
                  <a:lnTo>
                    <a:pt x="95" y="630"/>
                  </a:lnTo>
                  <a:lnTo>
                    <a:pt x="99" y="637"/>
                  </a:lnTo>
                  <a:lnTo>
                    <a:pt x="103" y="645"/>
                  </a:lnTo>
                  <a:lnTo>
                    <a:pt x="107" y="653"/>
                  </a:lnTo>
                  <a:lnTo>
                    <a:pt x="119" y="690"/>
                  </a:lnTo>
                  <a:lnTo>
                    <a:pt x="129" y="727"/>
                  </a:lnTo>
                  <a:lnTo>
                    <a:pt x="134" y="744"/>
                  </a:lnTo>
                  <a:lnTo>
                    <a:pt x="139" y="762"/>
                  </a:lnTo>
                  <a:lnTo>
                    <a:pt x="146" y="778"/>
                  </a:lnTo>
                  <a:lnTo>
                    <a:pt x="154" y="793"/>
                  </a:lnTo>
                  <a:lnTo>
                    <a:pt x="158" y="801"/>
                  </a:lnTo>
                  <a:lnTo>
                    <a:pt x="163" y="807"/>
                  </a:lnTo>
                  <a:lnTo>
                    <a:pt x="168" y="814"/>
                  </a:lnTo>
                  <a:lnTo>
                    <a:pt x="174" y="821"/>
                  </a:lnTo>
                  <a:lnTo>
                    <a:pt x="181" y="826"/>
                  </a:lnTo>
                  <a:lnTo>
                    <a:pt x="188" y="832"/>
                  </a:lnTo>
                  <a:lnTo>
                    <a:pt x="196" y="837"/>
                  </a:lnTo>
                  <a:lnTo>
                    <a:pt x="204" y="841"/>
                  </a:lnTo>
                  <a:lnTo>
                    <a:pt x="214" y="845"/>
                  </a:lnTo>
                  <a:lnTo>
                    <a:pt x="223" y="850"/>
                  </a:lnTo>
                  <a:lnTo>
                    <a:pt x="234" y="853"/>
                  </a:lnTo>
                  <a:lnTo>
                    <a:pt x="246" y="855"/>
                  </a:lnTo>
                  <a:lnTo>
                    <a:pt x="258" y="857"/>
                  </a:lnTo>
                  <a:lnTo>
                    <a:pt x="271" y="859"/>
                  </a:lnTo>
                  <a:lnTo>
                    <a:pt x="286" y="860"/>
                  </a:lnTo>
                  <a:lnTo>
                    <a:pt x="301" y="860"/>
                  </a:lnTo>
                  <a:lnTo>
                    <a:pt x="333" y="860"/>
                  </a:lnTo>
                  <a:lnTo>
                    <a:pt x="366" y="858"/>
                  </a:lnTo>
                  <a:lnTo>
                    <a:pt x="399" y="856"/>
                  </a:lnTo>
                  <a:lnTo>
                    <a:pt x="433" y="854"/>
                  </a:lnTo>
                  <a:lnTo>
                    <a:pt x="469" y="850"/>
                  </a:lnTo>
                  <a:lnTo>
                    <a:pt x="503" y="844"/>
                  </a:lnTo>
                  <a:lnTo>
                    <a:pt x="537" y="839"/>
                  </a:lnTo>
                  <a:lnTo>
                    <a:pt x="571" y="833"/>
                  </a:lnTo>
                  <a:lnTo>
                    <a:pt x="605" y="826"/>
                  </a:lnTo>
                  <a:lnTo>
                    <a:pt x="639" y="818"/>
                  </a:lnTo>
                  <a:lnTo>
                    <a:pt x="672" y="808"/>
                  </a:lnTo>
                  <a:lnTo>
                    <a:pt x="704" y="799"/>
                  </a:lnTo>
                  <a:lnTo>
                    <a:pt x="735" y="788"/>
                  </a:lnTo>
                  <a:lnTo>
                    <a:pt x="766" y="776"/>
                  </a:lnTo>
                  <a:lnTo>
                    <a:pt x="795" y="764"/>
                  </a:lnTo>
                  <a:lnTo>
                    <a:pt x="823" y="750"/>
                  </a:lnTo>
                  <a:lnTo>
                    <a:pt x="854" y="734"/>
                  </a:lnTo>
                  <a:lnTo>
                    <a:pt x="886" y="716"/>
                  </a:lnTo>
                  <a:lnTo>
                    <a:pt x="916" y="697"/>
                  </a:lnTo>
                  <a:lnTo>
                    <a:pt x="948" y="675"/>
                  </a:lnTo>
                  <a:lnTo>
                    <a:pt x="978" y="654"/>
                  </a:lnTo>
                  <a:lnTo>
                    <a:pt x="1008" y="633"/>
                  </a:lnTo>
                  <a:lnTo>
                    <a:pt x="1036" y="612"/>
                  </a:lnTo>
                  <a:lnTo>
                    <a:pt x="1062" y="592"/>
                  </a:lnTo>
                  <a:lnTo>
                    <a:pt x="1060" y="583"/>
                  </a:lnTo>
                  <a:lnTo>
                    <a:pt x="1059" y="575"/>
                  </a:lnTo>
                  <a:lnTo>
                    <a:pt x="1057" y="565"/>
                  </a:lnTo>
                  <a:lnTo>
                    <a:pt x="1056" y="555"/>
                  </a:lnTo>
                  <a:lnTo>
                    <a:pt x="1055" y="545"/>
                  </a:lnTo>
                  <a:lnTo>
                    <a:pt x="1055" y="533"/>
                  </a:lnTo>
                  <a:lnTo>
                    <a:pt x="1054" y="521"/>
                  </a:lnTo>
                  <a:lnTo>
                    <a:pt x="1054" y="508"/>
                  </a:lnTo>
                  <a:lnTo>
                    <a:pt x="1054" y="490"/>
                  </a:lnTo>
                  <a:lnTo>
                    <a:pt x="1056" y="469"/>
                  </a:lnTo>
                  <a:lnTo>
                    <a:pt x="1059" y="447"/>
                  </a:lnTo>
                  <a:lnTo>
                    <a:pt x="1062" y="420"/>
                  </a:lnTo>
                  <a:lnTo>
                    <a:pt x="1072" y="361"/>
                  </a:lnTo>
                  <a:lnTo>
                    <a:pt x="1085" y="295"/>
                  </a:lnTo>
                  <a:lnTo>
                    <a:pt x="1099" y="223"/>
                  </a:lnTo>
                  <a:lnTo>
                    <a:pt x="1116" y="149"/>
                  </a:lnTo>
                  <a:lnTo>
                    <a:pt x="1132" y="74"/>
                  </a:lnTo>
                  <a:lnTo>
                    <a:pt x="1149" y="0"/>
                  </a:lnTo>
                  <a:lnTo>
                    <a:pt x="1098" y="23"/>
                  </a:lnTo>
                  <a:lnTo>
                    <a:pt x="1039" y="48"/>
                  </a:lnTo>
                  <a:lnTo>
                    <a:pt x="1007" y="60"/>
                  </a:lnTo>
                  <a:lnTo>
                    <a:pt x="973" y="73"/>
                  </a:lnTo>
                  <a:lnTo>
                    <a:pt x="937" y="85"/>
                  </a:lnTo>
                  <a:lnTo>
                    <a:pt x="900" y="96"/>
                  </a:lnTo>
                  <a:lnTo>
                    <a:pt x="862" y="108"/>
                  </a:lnTo>
                  <a:lnTo>
                    <a:pt x="823" y="118"/>
                  </a:lnTo>
                  <a:lnTo>
                    <a:pt x="782" y="127"/>
                  </a:lnTo>
                  <a:lnTo>
                    <a:pt x="741" y="136"/>
                  </a:lnTo>
                  <a:lnTo>
                    <a:pt x="699" y="143"/>
                  </a:lnTo>
                  <a:lnTo>
                    <a:pt x="655" y="149"/>
                  </a:lnTo>
                  <a:lnTo>
                    <a:pt x="612" y="153"/>
                  </a:lnTo>
                  <a:lnTo>
                    <a:pt x="569" y="155"/>
                  </a:lnTo>
                  <a:lnTo>
                    <a:pt x="526" y="155"/>
                  </a:lnTo>
                  <a:lnTo>
                    <a:pt x="487" y="154"/>
                  </a:lnTo>
                  <a:lnTo>
                    <a:pt x="449" y="151"/>
                  </a:lnTo>
                  <a:lnTo>
                    <a:pt x="412" y="146"/>
                  </a:lnTo>
                  <a:lnTo>
                    <a:pt x="376" y="140"/>
                  </a:lnTo>
                  <a:lnTo>
                    <a:pt x="342" y="133"/>
                  </a:lnTo>
                  <a:lnTo>
                    <a:pt x="310" y="124"/>
                  </a:lnTo>
                  <a:lnTo>
                    <a:pt x="279" y="114"/>
                  </a:lnTo>
                  <a:lnTo>
                    <a:pt x="249" y="104"/>
                  </a:lnTo>
                  <a:lnTo>
                    <a:pt x="222" y="93"/>
                  </a:lnTo>
                  <a:lnTo>
                    <a:pt x="195" y="82"/>
                  </a:lnTo>
                  <a:lnTo>
                    <a:pt x="170" y="70"/>
                  </a:lnTo>
                  <a:lnTo>
                    <a:pt x="148" y="58"/>
                  </a:lnTo>
                  <a:lnTo>
                    <a:pt x="127" y="46"/>
                  </a:lnTo>
                  <a:lnTo>
                    <a:pt x="107" y="34"/>
                  </a:lnTo>
                  <a:lnTo>
                    <a:pt x="89" y="23"/>
                  </a:lnTo>
                  <a:close/>
                </a:path>
              </a:pathLst>
            </a:custGeom>
            <a:solidFill>
              <a:srgbClr val="F1B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5" name="Freeform 78"/>
            <p:cNvSpPr>
              <a:spLocks/>
            </p:cNvSpPr>
            <p:nvPr/>
          </p:nvSpPr>
          <p:spPr bwMode="auto">
            <a:xfrm>
              <a:off x="2858" y="2780"/>
              <a:ext cx="96" cy="131"/>
            </a:xfrm>
            <a:custGeom>
              <a:avLst/>
              <a:gdLst>
                <a:gd name="T0" fmla="*/ 0 w 1445"/>
                <a:gd name="T1" fmla="*/ 0 h 1963"/>
                <a:gd name="T2" fmla="*/ 0 w 1445"/>
                <a:gd name="T3" fmla="*/ 0 h 1963"/>
                <a:gd name="T4" fmla="*/ 0 w 1445"/>
                <a:gd name="T5" fmla="*/ 0 h 1963"/>
                <a:gd name="T6" fmla="*/ 0 w 1445"/>
                <a:gd name="T7" fmla="*/ 0 h 1963"/>
                <a:gd name="T8" fmla="*/ 0 w 1445"/>
                <a:gd name="T9" fmla="*/ 0 h 1963"/>
                <a:gd name="T10" fmla="*/ 0 w 1445"/>
                <a:gd name="T11" fmla="*/ 0 h 1963"/>
                <a:gd name="T12" fmla="*/ 0 w 1445"/>
                <a:gd name="T13" fmla="*/ 0 h 1963"/>
                <a:gd name="T14" fmla="*/ 0 w 1445"/>
                <a:gd name="T15" fmla="*/ 0 h 1963"/>
                <a:gd name="T16" fmla="*/ 0 w 1445"/>
                <a:gd name="T17" fmla="*/ 0 h 1963"/>
                <a:gd name="T18" fmla="*/ 0 w 1445"/>
                <a:gd name="T19" fmla="*/ 0 h 1963"/>
                <a:gd name="T20" fmla="*/ 0 w 1445"/>
                <a:gd name="T21" fmla="*/ 0 h 1963"/>
                <a:gd name="T22" fmla="*/ 0 w 1445"/>
                <a:gd name="T23" fmla="*/ 0 h 1963"/>
                <a:gd name="T24" fmla="*/ 0 w 1445"/>
                <a:gd name="T25" fmla="*/ 0 h 1963"/>
                <a:gd name="T26" fmla="*/ 0 w 1445"/>
                <a:gd name="T27" fmla="*/ 0 h 1963"/>
                <a:gd name="T28" fmla="*/ 0 w 1445"/>
                <a:gd name="T29" fmla="*/ 0 h 1963"/>
                <a:gd name="T30" fmla="*/ 0 w 1445"/>
                <a:gd name="T31" fmla="*/ 0 h 1963"/>
                <a:gd name="T32" fmla="*/ 0 w 1445"/>
                <a:gd name="T33" fmla="*/ 0 h 1963"/>
                <a:gd name="T34" fmla="*/ 0 w 1445"/>
                <a:gd name="T35" fmla="*/ 0 h 1963"/>
                <a:gd name="T36" fmla="*/ 0 w 1445"/>
                <a:gd name="T37" fmla="*/ 0 h 1963"/>
                <a:gd name="T38" fmla="*/ 0 w 1445"/>
                <a:gd name="T39" fmla="*/ 0 h 1963"/>
                <a:gd name="T40" fmla="*/ 0 w 1445"/>
                <a:gd name="T41" fmla="*/ 0 h 1963"/>
                <a:gd name="T42" fmla="*/ 0 w 1445"/>
                <a:gd name="T43" fmla="*/ 0 h 1963"/>
                <a:gd name="T44" fmla="*/ 0 w 1445"/>
                <a:gd name="T45" fmla="*/ 0 h 1963"/>
                <a:gd name="T46" fmla="*/ 0 w 1445"/>
                <a:gd name="T47" fmla="*/ 0 h 1963"/>
                <a:gd name="T48" fmla="*/ 0 w 1445"/>
                <a:gd name="T49" fmla="*/ 0 h 1963"/>
                <a:gd name="T50" fmla="*/ 0 w 1445"/>
                <a:gd name="T51" fmla="*/ 0 h 1963"/>
                <a:gd name="T52" fmla="*/ 0 w 1445"/>
                <a:gd name="T53" fmla="*/ 0 h 1963"/>
                <a:gd name="T54" fmla="*/ 0 w 1445"/>
                <a:gd name="T55" fmla="*/ 0 h 1963"/>
                <a:gd name="T56" fmla="*/ 0 w 1445"/>
                <a:gd name="T57" fmla="*/ 0 h 1963"/>
                <a:gd name="T58" fmla="*/ 0 w 1445"/>
                <a:gd name="T59" fmla="*/ 0 h 1963"/>
                <a:gd name="T60" fmla="*/ 0 w 1445"/>
                <a:gd name="T61" fmla="*/ 0 h 1963"/>
                <a:gd name="T62" fmla="*/ 0 w 1445"/>
                <a:gd name="T63" fmla="*/ 0 h 1963"/>
                <a:gd name="T64" fmla="*/ 0 w 1445"/>
                <a:gd name="T65" fmla="*/ 0 h 1963"/>
                <a:gd name="T66" fmla="*/ 0 w 1445"/>
                <a:gd name="T67" fmla="*/ 0 h 1963"/>
                <a:gd name="T68" fmla="*/ 0 w 1445"/>
                <a:gd name="T69" fmla="*/ 0 h 1963"/>
                <a:gd name="T70" fmla="*/ 0 w 1445"/>
                <a:gd name="T71" fmla="*/ 0 h 1963"/>
                <a:gd name="T72" fmla="*/ 0 w 1445"/>
                <a:gd name="T73" fmla="*/ 0 h 1963"/>
                <a:gd name="T74" fmla="*/ 0 w 1445"/>
                <a:gd name="T75" fmla="*/ 0 h 1963"/>
                <a:gd name="T76" fmla="*/ 0 w 1445"/>
                <a:gd name="T77" fmla="*/ 0 h 1963"/>
                <a:gd name="T78" fmla="*/ 0 w 1445"/>
                <a:gd name="T79" fmla="*/ 0 h 1963"/>
                <a:gd name="T80" fmla="*/ 0 w 1445"/>
                <a:gd name="T81" fmla="*/ 0 h 1963"/>
                <a:gd name="T82" fmla="*/ 0 w 1445"/>
                <a:gd name="T83" fmla="*/ 0 h 1963"/>
                <a:gd name="T84" fmla="*/ 0 w 1445"/>
                <a:gd name="T85" fmla="*/ 0 h 1963"/>
                <a:gd name="T86" fmla="*/ 0 w 1445"/>
                <a:gd name="T87" fmla="*/ 0 h 1963"/>
                <a:gd name="T88" fmla="*/ 0 w 1445"/>
                <a:gd name="T89" fmla="*/ 0 h 1963"/>
                <a:gd name="T90" fmla="*/ 0 w 1445"/>
                <a:gd name="T91" fmla="*/ 0 h 1963"/>
                <a:gd name="T92" fmla="*/ 0 w 1445"/>
                <a:gd name="T93" fmla="*/ 0 h 1963"/>
                <a:gd name="T94" fmla="*/ 0 w 1445"/>
                <a:gd name="T95" fmla="*/ 0 h 1963"/>
                <a:gd name="T96" fmla="*/ 0 w 1445"/>
                <a:gd name="T97" fmla="*/ 0 h 1963"/>
                <a:gd name="T98" fmla="*/ 0 w 1445"/>
                <a:gd name="T99" fmla="*/ 0 h 1963"/>
                <a:gd name="T100" fmla="*/ 0 w 1445"/>
                <a:gd name="T101" fmla="*/ 0 h 1963"/>
                <a:gd name="T102" fmla="*/ 0 w 1445"/>
                <a:gd name="T103" fmla="*/ 0 h 1963"/>
                <a:gd name="T104" fmla="*/ 0 w 1445"/>
                <a:gd name="T105" fmla="*/ 0 h 1963"/>
                <a:gd name="T106" fmla="*/ 0 w 1445"/>
                <a:gd name="T107" fmla="*/ 0 h 1963"/>
                <a:gd name="T108" fmla="*/ 0 w 1445"/>
                <a:gd name="T109" fmla="*/ 0 h 1963"/>
                <a:gd name="T110" fmla="*/ 0 w 1445"/>
                <a:gd name="T111" fmla="*/ 0 h 19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5"/>
                <a:gd name="T169" fmla="*/ 0 h 1963"/>
                <a:gd name="T170" fmla="*/ 1445 w 1445"/>
                <a:gd name="T171" fmla="*/ 1963 h 19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5" h="1963">
                  <a:moveTo>
                    <a:pt x="1317" y="773"/>
                  </a:moveTo>
                  <a:lnTo>
                    <a:pt x="1329" y="686"/>
                  </a:lnTo>
                  <a:lnTo>
                    <a:pt x="1347" y="581"/>
                  </a:lnTo>
                  <a:lnTo>
                    <a:pt x="1368" y="464"/>
                  </a:lnTo>
                  <a:lnTo>
                    <a:pt x="1390" y="348"/>
                  </a:lnTo>
                  <a:lnTo>
                    <a:pt x="1411" y="240"/>
                  </a:lnTo>
                  <a:lnTo>
                    <a:pt x="1428" y="151"/>
                  </a:lnTo>
                  <a:lnTo>
                    <a:pt x="1441" y="91"/>
                  </a:lnTo>
                  <a:lnTo>
                    <a:pt x="1445" y="69"/>
                  </a:lnTo>
                  <a:lnTo>
                    <a:pt x="1393" y="59"/>
                  </a:lnTo>
                  <a:lnTo>
                    <a:pt x="1256" y="38"/>
                  </a:lnTo>
                  <a:lnTo>
                    <a:pt x="1211" y="31"/>
                  </a:lnTo>
                  <a:lnTo>
                    <a:pt x="1164" y="25"/>
                  </a:lnTo>
                  <a:lnTo>
                    <a:pt x="1112" y="19"/>
                  </a:lnTo>
                  <a:lnTo>
                    <a:pt x="1059" y="14"/>
                  </a:lnTo>
                  <a:lnTo>
                    <a:pt x="1003" y="10"/>
                  </a:lnTo>
                  <a:lnTo>
                    <a:pt x="945" y="6"/>
                  </a:lnTo>
                  <a:lnTo>
                    <a:pt x="886" y="2"/>
                  </a:lnTo>
                  <a:lnTo>
                    <a:pt x="826" y="0"/>
                  </a:lnTo>
                  <a:lnTo>
                    <a:pt x="766" y="0"/>
                  </a:lnTo>
                  <a:lnTo>
                    <a:pt x="705" y="0"/>
                  </a:lnTo>
                  <a:lnTo>
                    <a:pt x="645" y="3"/>
                  </a:lnTo>
                  <a:lnTo>
                    <a:pt x="585" y="8"/>
                  </a:lnTo>
                  <a:lnTo>
                    <a:pt x="525" y="14"/>
                  </a:lnTo>
                  <a:lnTo>
                    <a:pt x="467" y="22"/>
                  </a:lnTo>
                  <a:lnTo>
                    <a:pt x="412" y="33"/>
                  </a:lnTo>
                  <a:lnTo>
                    <a:pt x="358" y="46"/>
                  </a:lnTo>
                  <a:lnTo>
                    <a:pt x="307" y="62"/>
                  </a:lnTo>
                  <a:lnTo>
                    <a:pt x="259" y="81"/>
                  </a:lnTo>
                  <a:lnTo>
                    <a:pt x="214" y="103"/>
                  </a:lnTo>
                  <a:lnTo>
                    <a:pt x="173" y="127"/>
                  </a:lnTo>
                  <a:lnTo>
                    <a:pt x="136" y="155"/>
                  </a:lnTo>
                  <a:lnTo>
                    <a:pt x="104" y="187"/>
                  </a:lnTo>
                  <a:lnTo>
                    <a:pt x="76" y="224"/>
                  </a:lnTo>
                  <a:lnTo>
                    <a:pt x="54" y="263"/>
                  </a:lnTo>
                  <a:lnTo>
                    <a:pt x="53" y="266"/>
                  </a:lnTo>
                  <a:lnTo>
                    <a:pt x="52" y="275"/>
                  </a:lnTo>
                  <a:lnTo>
                    <a:pt x="51" y="292"/>
                  </a:lnTo>
                  <a:lnTo>
                    <a:pt x="49" y="318"/>
                  </a:lnTo>
                  <a:lnTo>
                    <a:pt x="49" y="352"/>
                  </a:lnTo>
                  <a:lnTo>
                    <a:pt x="49" y="396"/>
                  </a:lnTo>
                  <a:lnTo>
                    <a:pt x="50" y="451"/>
                  </a:lnTo>
                  <a:lnTo>
                    <a:pt x="54" y="518"/>
                  </a:lnTo>
                  <a:lnTo>
                    <a:pt x="55" y="558"/>
                  </a:lnTo>
                  <a:lnTo>
                    <a:pt x="55" y="608"/>
                  </a:lnTo>
                  <a:lnTo>
                    <a:pt x="54" y="665"/>
                  </a:lnTo>
                  <a:lnTo>
                    <a:pt x="51" y="728"/>
                  </a:lnTo>
                  <a:lnTo>
                    <a:pt x="44" y="869"/>
                  </a:lnTo>
                  <a:lnTo>
                    <a:pt x="35" y="1023"/>
                  </a:lnTo>
                  <a:lnTo>
                    <a:pt x="24" y="1183"/>
                  </a:lnTo>
                  <a:lnTo>
                    <a:pt x="15" y="1339"/>
                  </a:lnTo>
                  <a:lnTo>
                    <a:pt x="11" y="1414"/>
                  </a:lnTo>
                  <a:lnTo>
                    <a:pt x="8" y="1485"/>
                  </a:lnTo>
                  <a:lnTo>
                    <a:pt x="6" y="1551"/>
                  </a:lnTo>
                  <a:lnTo>
                    <a:pt x="6" y="1611"/>
                  </a:lnTo>
                  <a:lnTo>
                    <a:pt x="6" y="1638"/>
                  </a:lnTo>
                  <a:lnTo>
                    <a:pt x="5" y="1665"/>
                  </a:lnTo>
                  <a:lnTo>
                    <a:pt x="5" y="1693"/>
                  </a:lnTo>
                  <a:lnTo>
                    <a:pt x="4" y="1719"/>
                  </a:lnTo>
                  <a:lnTo>
                    <a:pt x="4" y="1747"/>
                  </a:lnTo>
                  <a:lnTo>
                    <a:pt x="3" y="1775"/>
                  </a:lnTo>
                  <a:lnTo>
                    <a:pt x="2" y="1803"/>
                  </a:lnTo>
                  <a:lnTo>
                    <a:pt x="0" y="1831"/>
                  </a:lnTo>
                  <a:lnTo>
                    <a:pt x="18" y="1842"/>
                  </a:lnTo>
                  <a:lnTo>
                    <a:pt x="38" y="1854"/>
                  </a:lnTo>
                  <a:lnTo>
                    <a:pt x="59" y="1866"/>
                  </a:lnTo>
                  <a:lnTo>
                    <a:pt x="81" y="1878"/>
                  </a:lnTo>
                  <a:lnTo>
                    <a:pt x="106" y="1890"/>
                  </a:lnTo>
                  <a:lnTo>
                    <a:pt x="133" y="1901"/>
                  </a:lnTo>
                  <a:lnTo>
                    <a:pt x="160" y="1912"/>
                  </a:lnTo>
                  <a:lnTo>
                    <a:pt x="190" y="1922"/>
                  </a:lnTo>
                  <a:lnTo>
                    <a:pt x="221" y="1932"/>
                  </a:lnTo>
                  <a:lnTo>
                    <a:pt x="253" y="1941"/>
                  </a:lnTo>
                  <a:lnTo>
                    <a:pt x="287" y="1948"/>
                  </a:lnTo>
                  <a:lnTo>
                    <a:pt x="323" y="1954"/>
                  </a:lnTo>
                  <a:lnTo>
                    <a:pt x="360" y="1959"/>
                  </a:lnTo>
                  <a:lnTo>
                    <a:pt x="398" y="1962"/>
                  </a:lnTo>
                  <a:lnTo>
                    <a:pt x="437" y="1963"/>
                  </a:lnTo>
                  <a:lnTo>
                    <a:pt x="480" y="1963"/>
                  </a:lnTo>
                  <a:lnTo>
                    <a:pt x="523" y="1961"/>
                  </a:lnTo>
                  <a:lnTo>
                    <a:pt x="566" y="1957"/>
                  </a:lnTo>
                  <a:lnTo>
                    <a:pt x="610" y="1951"/>
                  </a:lnTo>
                  <a:lnTo>
                    <a:pt x="652" y="1944"/>
                  </a:lnTo>
                  <a:lnTo>
                    <a:pt x="693" y="1935"/>
                  </a:lnTo>
                  <a:lnTo>
                    <a:pt x="734" y="1926"/>
                  </a:lnTo>
                  <a:lnTo>
                    <a:pt x="773" y="1916"/>
                  </a:lnTo>
                  <a:lnTo>
                    <a:pt x="811" y="1904"/>
                  </a:lnTo>
                  <a:lnTo>
                    <a:pt x="848" y="1893"/>
                  </a:lnTo>
                  <a:lnTo>
                    <a:pt x="884" y="1881"/>
                  </a:lnTo>
                  <a:lnTo>
                    <a:pt x="918" y="1868"/>
                  </a:lnTo>
                  <a:lnTo>
                    <a:pt x="950" y="1856"/>
                  </a:lnTo>
                  <a:lnTo>
                    <a:pt x="1009" y="1831"/>
                  </a:lnTo>
                  <a:lnTo>
                    <a:pt x="1060" y="1808"/>
                  </a:lnTo>
                  <a:lnTo>
                    <a:pt x="1068" y="1775"/>
                  </a:lnTo>
                  <a:lnTo>
                    <a:pt x="1075" y="1743"/>
                  </a:lnTo>
                  <a:lnTo>
                    <a:pt x="1081" y="1713"/>
                  </a:lnTo>
                  <a:lnTo>
                    <a:pt x="1089" y="1684"/>
                  </a:lnTo>
                  <a:lnTo>
                    <a:pt x="1095" y="1658"/>
                  </a:lnTo>
                  <a:lnTo>
                    <a:pt x="1100" y="1632"/>
                  </a:lnTo>
                  <a:lnTo>
                    <a:pt x="1106" y="1608"/>
                  </a:lnTo>
                  <a:lnTo>
                    <a:pt x="1110" y="1586"/>
                  </a:lnTo>
                  <a:lnTo>
                    <a:pt x="1119" y="1552"/>
                  </a:lnTo>
                  <a:lnTo>
                    <a:pt x="1129" y="1511"/>
                  </a:lnTo>
                  <a:lnTo>
                    <a:pt x="1141" y="1465"/>
                  </a:lnTo>
                  <a:lnTo>
                    <a:pt x="1155" y="1415"/>
                  </a:lnTo>
                  <a:lnTo>
                    <a:pt x="1186" y="1305"/>
                  </a:lnTo>
                  <a:lnTo>
                    <a:pt x="1218" y="1188"/>
                  </a:lnTo>
                  <a:lnTo>
                    <a:pt x="1251" y="1071"/>
                  </a:lnTo>
                  <a:lnTo>
                    <a:pt x="1280" y="958"/>
                  </a:lnTo>
                  <a:lnTo>
                    <a:pt x="1292" y="905"/>
                  </a:lnTo>
                  <a:lnTo>
                    <a:pt x="1302" y="857"/>
                  </a:lnTo>
                  <a:lnTo>
                    <a:pt x="1311" y="812"/>
                  </a:lnTo>
                  <a:lnTo>
                    <a:pt x="1317" y="773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6" name="Freeform 79"/>
            <p:cNvSpPr>
              <a:spLocks/>
            </p:cNvSpPr>
            <p:nvPr/>
          </p:nvSpPr>
          <p:spPr bwMode="auto">
            <a:xfrm>
              <a:off x="2785" y="2674"/>
              <a:ext cx="232" cy="133"/>
            </a:xfrm>
            <a:custGeom>
              <a:avLst/>
              <a:gdLst>
                <a:gd name="T0" fmla="*/ 0 w 3486"/>
                <a:gd name="T1" fmla="*/ 0 h 1991"/>
                <a:gd name="T2" fmla="*/ 0 w 3486"/>
                <a:gd name="T3" fmla="*/ 0 h 1991"/>
                <a:gd name="T4" fmla="*/ 0 w 3486"/>
                <a:gd name="T5" fmla="*/ 0 h 1991"/>
                <a:gd name="T6" fmla="*/ 0 w 3486"/>
                <a:gd name="T7" fmla="*/ 0 h 1991"/>
                <a:gd name="T8" fmla="*/ 0 w 3486"/>
                <a:gd name="T9" fmla="*/ 0 h 1991"/>
                <a:gd name="T10" fmla="*/ 0 w 3486"/>
                <a:gd name="T11" fmla="*/ 0 h 1991"/>
                <a:gd name="T12" fmla="*/ 0 w 3486"/>
                <a:gd name="T13" fmla="*/ 0 h 1991"/>
                <a:gd name="T14" fmla="*/ 0 w 3486"/>
                <a:gd name="T15" fmla="*/ 0 h 1991"/>
                <a:gd name="T16" fmla="*/ 0 w 3486"/>
                <a:gd name="T17" fmla="*/ 0 h 1991"/>
                <a:gd name="T18" fmla="*/ 0 w 3486"/>
                <a:gd name="T19" fmla="*/ 0 h 1991"/>
                <a:gd name="T20" fmla="*/ 0 w 3486"/>
                <a:gd name="T21" fmla="*/ 0 h 1991"/>
                <a:gd name="T22" fmla="*/ 0 w 3486"/>
                <a:gd name="T23" fmla="*/ 0 h 1991"/>
                <a:gd name="T24" fmla="*/ 0 w 3486"/>
                <a:gd name="T25" fmla="*/ 0 h 1991"/>
                <a:gd name="T26" fmla="*/ 0 w 3486"/>
                <a:gd name="T27" fmla="*/ 0 h 1991"/>
                <a:gd name="T28" fmla="*/ 0 w 3486"/>
                <a:gd name="T29" fmla="*/ 0 h 1991"/>
                <a:gd name="T30" fmla="*/ 0 w 3486"/>
                <a:gd name="T31" fmla="*/ 0 h 1991"/>
                <a:gd name="T32" fmla="*/ 0 w 3486"/>
                <a:gd name="T33" fmla="*/ 0 h 1991"/>
                <a:gd name="T34" fmla="*/ 0 w 3486"/>
                <a:gd name="T35" fmla="*/ 0 h 1991"/>
                <a:gd name="T36" fmla="*/ 0 w 3486"/>
                <a:gd name="T37" fmla="*/ 0 h 1991"/>
                <a:gd name="T38" fmla="*/ 0 w 3486"/>
                <a:gd name="T39" fmla="*/ 0 h 1991"/>
                <a:gd name="T40" fmla="*/ 0 w 3486"/>
                <a:gd name="T41" fmla="*/ 0 h 1991"/>
                <a:gd name="T42" fmla="*/ 0 w 3486"/>
                <a:gd name="T43" fmla="*/ 0 h 1991"/>
                <a:gd name="T44" fmla="*/ 0 w 3486"/>
                <a:gd name="T45" fmla="*/ 0 h 1991"/>
                <a:gd name="T46" fmla="*/ 0 w 3486"/>
                <a:gd name="T47" fmla="*/ 0 h 1991"/>
                <a:gd name="T48" fmla="*/ 0 w 3486"/>
                <a:gd name="T49" fmla="*/ 0 h 1991"/>
                <a:gd name="T50" fmla="*/ 0 w 3486"/>
                <a:gd name="T51" fmla="*/ 0 h 1991"/>
                <a:gd name="T52" fmla="*/ 0 w 3486"/>
                <a:gd name="T53" fmla="*/ 0 h 1991"/>
                <a:gd name="T54" fmla="*/ 0 w 3486"/>
                <a:gd name="T55" fmla="*/ 0 h 1991"/>
                <a:gd name="T56" fmla="*/ 0 w 3486"/>
                <a:gd name="T57" fmla="*/ 0 h 1991"/>
                <a:gd name="T58" fmla="*/ 0 w 3486"/>
                <a:gd name="T59" fmla="*/ 0 h 1991"/>
                <a:gd name="T60" fmla="*/ 0 w 3486"/>
                <a:gd name="T61" fmla="*/ 0 h 1991"/>
                <a:gd name="T62" fmla="*/ 0 w 3486"/>
                <a:gd name="T63" fmla="*/ 0 h 1991"/>
                <a:gd name="T64" fmla="*/ 0 w 3486"/>
                <a:gd name="T65" fmla="*/ 0 h 1991"/>
                <a:gd name="T66" fmla="*/ 0 w 3486"/>
                <a:gd name="T67" fmla="*/ 0 h 1991"/>
                <a:gd name="T68" fmla="*/ 0 w 3486"/>
                <a:gd name="T69" fmla="*/ 0 h 1991"/>
                <a:gd name="T70" fmla="*/ 0 w 3486"/>
                <a:gd name="T71" fmla="*/ 0 h 1991"/>
                <a:gd name="T72" fmla="*/ 0 w 3486"/>
                <a:gd name="T73" fmla="*/ 0 h 1991"/>
                <a:gd name="T74" fmla="*/ 0 w 3486"/>
                <a:gd name="T75" fmla="*/ 0 h 1991"/>
                <a:gd name="T76" fmla="*/ 0 w 3486"/>
                <a:gd name="T77" fmla="*/ 0 h 1991"/>
                <a:gd name="T78" fmla="*/ 0 w 3486"/>
                <a:gd name="T79" fmla="*/ 0 h 1991"/>
                <a:gd name="T80" fmla="*/ 0 w 3486"/>
                <a:gd name="T81" fmla="*/ 0 h 1991"/>
                <a:gd name="T82" fmla="*/ 0 w 3486"/>
                <a:gd name="T83" fmla="*/ 0 h 1991"/>
                <a:gd name="T84" fmla="*/ 0 w 3486"/>
                <a:gd name="T85" fmla="*/ 0 h 1991"/>
                <a:gd name="T86" fmla="*/ 0 w 3486"/>
                <a:gd name="T87" fmla="*/ 0 h 1991"/>
                <a:gd name="T88" fmla="*/ 0 w 3486"/>
                <a:gd name="T89" fmla="*/ 0 h 1991"/>
                <a:gd name="T90" fmla="*/ 0 w 3486"/>
                <a:gd name="T91" fmla="*/ 0 h 1991"/>
                <a:gd name="T92" fmla="*/ 0 w 3486"/>
                <a:gd name="T93" fmla="*/ 0 h 1991"/>
                <a:gd name="T94" fmla="*/ 0 w 3486"/>
                <a:gd name="T95" fmla="*/ 0 h 1991"/>
                <a:gd name="T96" fmla="*/ 0 w 3486"/>
                <a:gd name="T97" fmla="*/ 0 h 19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86"/>
                <a:gd name="T148" fmla="*/ 0 h 1991"/>
                <a:gd name="T149" fmla="*/ 3486 w 3486"/>
                <a:gd name="T150" fmla="*/ 1991 h 19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86" h="1991">
                  <a:moveTo>
                    <a:pt x="185" y="996"/>
                  </a:moveTo>
                  <a:lnTo>
                    <a:pt x="181" y="1012"/>
                  </a:lnTo>
                  <a:lnTo>
                    <a:pt x="169" y="1056"/>
                  </a:lnTo>
                  <a:lnTo>
                    <a:pt x="151" y="1121"/>
                  </a:lnTo>
                  <a:lnTo>
                    <a:pt x="132" y="1198"/>
                  </a:lnTo>
                  <a:lnTo>
                    <a:pt x="111" y="1280"/>
                  </a:lnTo>
                  <a:lnTo>
                    <a:pt x="93" y="1360"/>
                  </a:lnTo>
                  <a:lnTo>
                    <a:pt x="86" y="1396"/>
                  </a:lnTo>
                  <a:lnTo>
                    <a:pt x="81" y="1429"/>
                  </a:lnTo>
                  <a:lnTo>
                    <a:pt x="78" y="1458"/>
                  </a:lnTo>
                  <a:lnTo>
                    <a:pt x="77" y="1482"/>
                  </a:lnTo>
                  <a:lnTo>
                    <a:pt x="76" y="1492"/>
                  </a:lnTo>
                  <a:lnTo>
                    <a:pt x="75" y="1503"/>
                  </a:lnTo>
                  <a:lnTo>
                    <a:pt x="73" y="1515"/>
                  </a:lnTo>
                  <a:lnTo>
                    <a:pt x="71" y="1527"/>
                  </a:lnTo>
                  <a:lnTo>
                    <a:pt x="65" y="1551"/>
                  </a:lnTo>
                  <a:lnTo>
                    <a:pt x="57" y="1576"/>
                  </a:lnTo>
                  <a:lnTo>
                    <a:pt x="39" y="1630"/>
                  </a:lnTo>
                  <a:lnTo>
                    <a:pt x="20" y="1684"/>
                  </a:lnTo>
                  <a:lnTo>
                    <a:pt x="12" y="1710"/>
                  </a:lnTo>
                  <a:lnTo>
                    <a:pt x="6" y="1736"/>
                  </a:lnTo>
                  <a:lnTo>
                    <a:pt x="4" y="1749"/>
                  </a:lnTo>
                  <a:lnTo>
                    <a:pt x="2" y="1761"/>
                  </a:lnTo>
                  <a:lnTo>
                    <a:pt x="1" y="1772"/>
                  </a:lnTo>
                  <a:lnTo>
                    <a:pt x="0" y="1784"/>
                  </a:lnTo>
                  <a:lnTo>
                    <a:pt x="0" y="1795"/>
                  </a:lnTo>
                  <a:lnTo>
                    <a:pt x="1" y="1807"/>
                  </a:lnTo>
                  <a:lnTo>
                    <a:pt x="3" y="1816"/>
                  </a:lnTo>
                  <a:lnTo>
                    <a:pt x="6" y="1826"/>
                  </a:lnTo>
                  <a:lnTo>
                    <a:pt x="10" y="1835"/>
                  </a:lnTo>
                  <a:lnTo>
                    <a:pt x="14" y="1844"/>
                  </a:lnTo>
                  <a:lnTo>
                    <a:pt x="20" y="1851"/>
                  </a:lnTo>
                  <a:lnTo>
                    <a:pt x="28" y="1858"/>
                  </a:lnTo>
                  <a:lnTo>
                    <a:pt x="37" y="1865"/>
                  </a:lnTo>
                  <a:lnTo>
                    <a:pt x="48" y="1871"/>
                  </a:lnTo>
                  <a:lnTo>
                    <a:pt x="61" y="1876"/>
                  </a:lnTo>
                  <a:lnTo>
                    <a:pt x="76" y="1880"/>
                  </a:lnTo>
                  <a:lnTo>
                    <a:pt x="92" y="1884"/>
                  </a:lnTo>
                  <a:lnTo>
                    <a:pt x="110" y="1887"/>
                  </a:lnTo>
                  <a:lnTo>
                    <a:pt x="130" y="1890"/>
                  </a:lnTo>
                  <a:lnTo>
                    <a:pt x="151" y="1892"/>
                  </a:lnTo>
                  <a:lnTo>
                    <a:pt x="197" y="1895"/>
                  </a:lnTo>
                  <a:lnTo>
                    <a:pt x="246" y="1897"/>
                  </a:lnTo>
                  <a:lnTo>
                    <a:pt x="300" y="1898"/>
                  </a:lnTo>
                  <a:lnTo>
                    <a:pt x="356" y="1900"/>
                  </a:lnTo>
                  <a:lnTo>
                    <a:pt x="413" y="1901"/>
                  </a:lnTo>
                  <a:lnTo>
                    <a:pt x="471" y="1901"/>
                  </a:lnTo>
                  <a:lnTo>
                    <a:pt x="530" y="1903"/>
                  </a:lnTo>
                  <a:lnTo>
                    <a:pt x="588" y="1905"/>
                  </a:lnTo>
                  <a:lnTo>
                    <a:pt x="644" y="1909"/>
                  </a:lnTo>
                  <a:lnTo>
                    <a:pt x="697" y="1914"/>
                  </a:lnTo>
                  <a:lnTo>
                    <a:pt x="722" y="1917"/>
                  </a:lnTo>
                  <a:lnTo>
                    <a:pt x="747" y="1921"/>
                  </a:lnTo>
                  <a:lnTo>
                    <a:pt x="771" y="1926"/>
                  </a:lnTo>
                  <a:lnTo>
                    <a:pt x="792" y="1932"/>
                  </a:lnTo>
                  <a:lnTo>
                    <a:pt x="839" y="1943"/>
                  </a:lnTo>
                  <a:lnTo>
                    <a:pt x="890" y="1953"/>
                  </a:lnTo>
                  <a:lnTo>
                    <a:pt x="947" y="1963"/>
                  </a:lnTo>
                  <a:lnTo>
                    <a:pt x="1009" y="1971"/>
                  </a:lnTo>
                  <a:lnTo>
                    <a:pt x="1073" y="1978"/>
                  </a:lnTo>
                  <a:lnTo>
                    <a:pt x="1140" y="1984"/>
                  </a:lnTo>
                  <a:lnTo>
                    <a:pt x="1210" y="1988"/>
                  </a:lnTo>
                  <a:lnTo>
                    <a:pt x="1281" y="1990"/>
                  </a:lnTo>
                  <a:lnTo>
                    <a:pt x="1354" y="1991"/>
                  </a:lnTo>
                  <a:lnTo>
                    <a:pt x="1425" y="1990"/>
                  </a:lnTo>
                  <a:lnTo>
                    <a:pt x="1461" y="1988"/>
                  </a:lnTo>
                  <a:lnTo>
                    <a:pt x="1497" y="1986"/>
                  </a:lnTo>
                  <a:lnTo>
                    <a:pt x="1532" y="1984"/>
                  </a:lnTo>
                  <a:lnTo>
                    <a:pt x="1567" y="1981"/>
                  </a:lnTo>
                  <a:lnTo>
                    <a:pt x="1602" y="1977"/>
                  </a:lnTo>
                  <a:lnTo>
                    <a:pt x="1637" y="1973"/>
                  </a:lnTo>
                  <a:lnTo>
                    <a:pt x="1670" y="1968"/>
                  </a:lnTo>
                  <a:lnTo>
                    <a:pt x="1703" y="1961"/>
                  </a:lnTo>
                  <a:lnTo>
                    <a:pt x="1735" y="1955"/>
                  </a:lnTo>
                  <a:lnTo>
                    <a:pt x="1766" y="1948"/>
                  </a:lnTo>
                  <a:lnTo>
                    <a:pt x="1796" y="1940"/>
                  </a:lnTo>
                  <a:lnTo>
                    <a:pt x="1824" y="1932"/>
                  </a:lnTo>
                  <a:lnTo>
                    <a:pt x="1934" y="1895"/>
                  </a:lnTo>
                  <a:lnTo>
                    <a:pt x="2036" y="1861"/>
                  </a:lnTo>
                  <a:lnTo>
                    <a:pt x="2131" y="1828"/>
                  </a:lnTo>
                  <a:lnTo>
                    <a:pt x="2221" y="1797"/>
                  </a:lnTo>
                  <a:lnTo>
                    <a:pt x="2306" y="1769"/>
                  </a:lnTo>
                  <a:lnTo>
                    <a:pt x="2390" y="1744"/>
                  </a:lnTo>
                  <a:lnTo>
                    <a:pt x="2430" y="1731"/>
                  </a:lnTo>
                  <a:lnTo>
                    <a:pt x="2472" y="1721"/>
                  </a:lnTo>
                  <a:lnTo>
                    <a:pt x="2512" y="1710"/>
                  </a:lnTo>
                  <a:lnTo>
                    <a:pt x="2553" y="1700"/>
                  </a:lnTo>
                  <a:lnTo>
                    <a:pt x="2574" y="1695"/>
                  </a:lnTo>
                  <a:lnTo>
                    <a:pt x="2594" y="1688"/>
                  </a:lnTo>
                  <a:lnTo>
                    <a:pt x="2616" y="1679"/>
                  </a:lnTo>
                  <a:lnTo>
                    <a:pt x="2638" y="1669"/>
                  </a:lnTo>
                  <a:lnTo>
                    <a:pt x="2659" y="1658"/>
                  </a:lnTo>
                  <a:lnTo>
                    <a:pt x="2682" y="1644"/>
                  </a:lnTo>
                  <a:lnTo>
                    <a:pt x="2704" y="1631"/>
                  </a:lnTo>
                  <a:lnTo>
                    <a:pt x="2727" y="1615"/>
                  </a:lnTo>
                  <a:lnTo>
                    <a:pt x="2749" y="1599"/>
                  </a:lnTo>
                  <a:lnTo>
                    <a:pt x="2772" y="1581"/>
                  </a:lnTo>
                  <a:lnTo>
                    <a:pt x="2794" y="1564"/>
                  </a:lnTo>
                  <a:lnTo>
                    <a:pt x="2816" y="1544"/>
                  </a:lnTo>
                  <a:lnTo>
                    <a:pt x="2861" y="1505"/>
                  </a:lnTo>
                  <a:lnTo>
                    <a:pt x="2905" y="1464"/>
                  </a:lnTo>
                  <a:lnTo>
                    <a:pt x="2947" y="1421"/>
                  </a:lnTo>
                  <a:lnTo>
                    <a:pt x="2989" y="1378"/>
                  </a:lnTo>
                  <a:lnTo>
                    <a:pt x="3028" y="1335"/>
                  </a:lnTo>
                  <a:lnTo>
                    <a:pt x="3065" y="1294"/>
                  </a:lnTo>
                  <a:lnTo>
                    <a:pt x="3131" y="1217"/>
                  </a:lnTo>
                  <a:lnTo>
                    <a:pt x="3184" y="1154"/>
                  </a:lnTo>
                  <a:lnTo>
                    <a:pt x="3226" y="1104"/>
                  </a:lnTo>
                  <a:lnTo>
                    <a:pt x="3261" y="1064"/>
                  </a:lnTo>
                  <a:lnTo>
                    <a:pt x="3291" y="1029"/>
                  </a:lnTo>
                  <a:lnTo>
                    <a:pt x="3318" y="996"/>
                  </a:lnTo>
                  <a:lnTo>
                    <a:pt x="3329" y="980"/>
                  </a:lnTo>
                  <a:lnTo>
                    <a:pt x="3341" y="964"/>
                  </a:lnTo>
                  <a:lnTo>
                    <a:pt x="3352" y="946"/>
                  </a:lnTo>
                  <a:lnTo>
                    <a:pt x="3362" y="928"/>
                  </a:lnTo>
                  <a:lnTo>
                    <a:pt x="3373" y="909"/>
                  </a:lnTo>
                  <a:lnTo>
                    <a:pt x="3384" y="887"/>
                  </a:lnTo>
                  <a:lnTo>
                    <a:pt x="3394" y="864"/>
                  </a:lnTo>
                  <a:lnTo>
                    <a:pt x="3406" y="837"/>
                  </a:lnTo>
                  <a:lnTo>
                    <a:pt x="3428" y="784"/>
                  </a:lnTo>
                  <a:lnTo>
                    <a:pt x="3451" y="732"/>
                  </a:lnTo>
                  <a:lnTo>
                    <a:pt x="3460" y="706"/>
                  </a:lnTo>
                  <a:lnTo>
                    <a:pt x="3470" y="681"/>
                  </a:lnTo>
                  <a:lnTo>
                    <a:pt x="3477" y="657"/>
                  </a:lnTo>
                  <a:lnTo>
                    <a:pt x="3482" y="633"/>
                  </a:lnTo>
                  <a:lnTo>
                    <a:pt x="3484" y="621"/>
                  </a:lnTo>
                  <a:lnTo>
                    <a:pt x="3485" y="609"/>
                  </a:lnTo>
                  <a:lnTo>
                    <a:pt x="3486" y="598"/>
                  </a:lnTo>
                  <a:lnTo>
                    <a:pt x="3486" y="586"/>
                  </a:lnTo>
                  <a:lnTo>
                    <a:pt x="3485" y="575"/>
                  </a:lnTo>
                  <a:lnTo>
                    <a:pt x="3484" y="564"/>
                  </a:lnTo>
                  <a:lnTo>
                    <a:pt x="3482" y="552"/>
                  </a:lnTo>
                  <a:lnTo>
                    <a:pt x="3479" y="542"/>
                  </a:lnTo>
                  <a:lnTo>
                    <a:pt x="3476" y="531"/>
                  </a:lnTo>
                  <a:lnTo>
                    <a:pt x="3471" y="520"/>
                  </a:lnTo>
                  <a:lnTo>
                    <a:pt x="3466" y="510"/>
                  </a:lnTo>
                  <a:lnTo>
                    <a:pt x="3459" y="500"/>
                  </a:lnTo>
                  <a:lnTo>
                    <a:pt x="3451" y="489"/>
                  </a:lnTo>
                  <a:lnTo>
                    <a:pt x="3443" y="479"/>
                  </a:lnTo>
                  <a:lnTo>
                    <a:pt x="3434" y="470"/>
                  </a:lnTo>
                  <a:lnTo>
                    <a:pt x="3422" y="459"/>
                  </a:lnTo>
                  <a:lnTo>
                    <a:pt x="3402" y="442"/>
                  </a:lnTo>
                  <a:lnTo>
                    <a:pt x="3381" y="427"/>
                  </a:lnTo>
                  <a:lnTo>
                    <a:pt x="3362" y="415"/>
                  </a:lnTo>
                  <a:lnTo>
                    <a:pt x="3343" y="405"/>
                  </a:lnTo>
                  <a:lnTo>
                    <a:pt x="3325" y="395"/>
                  </a:lnTo>
                  <a:lnTo>
                    <a:pt x="3307" y="388"/>
                  </a:lnTo>
                  <a:lnTo>
                    <a:pt x="3289" y="381"/>
                  </a:lnTo>
                  <a:lnTo>
                    <a:pt x="3271" y="375"/>
                  </a:lnTo>
                  <a:lnTo>
                    <a:pt x="3231" y="361"/>
                  </a:lnTo>
                  <a:lnTo>
                    <a:pt x="3190" y="345"/>
                  </a:lnTo>
                  <a:lnTo>
                    <a:pt x="3166" y="334"/>
                  </a:lnTo>
                  <a:lnTo>
                    <a:pt x="3141" y="322"/>
                  </a:lnTo>
                  <a:lnTo>
                    <a:pt x="3116" y="307"/>
                  </a:lnTo>
                  <a:lnTo>
                    <a:pt x="3087" y="291"/>
                  </a:lnTo>
                  <a:lnTo>
                    <a:pt x="3057" y="272"/>
                  </a:lnTo>
                  <a:lnTo>
                    <a:pt x="3027" y="251"/>
                  </a:lnTo>
                  <a:lnTo>
                    <a:pt x="2998" y="228"/>
                  </a:lnTo>
                  <a:lnTo>
                    <a:pt x="2968" y="204"/>
                  </a:lnTo>
                  <a:lnTo>
                    <a:pt x="2909" y="157"/>
                  </a:lnTo>
                  <a:lnTo>
                    <a:pt x="2853" y="109"/>
                  </a:lnTo>
                  <a:lnTo>
                    <a:pt x="2827" y="86"/>
                  </a:lnTo>
                  <a:lnTo>
                    <a:pt x="2801" y="66"/>
                  </a:lnTo>
                  <a:lnTo>
                    <a:pt x="2776" y="47"/>
                  </a:lnTo>
                  <a:lnTo>
                    <a:pt x="2752" y="32"/>
                  </a:lnTo>
                  <a:lnTo>
                    <a:pt x="2731" y="18"/>
                  </a:lnTo>
                  <a:lnTo>
                    <a:pt x="2710" y="8"/>
                  </a:lnTo>
                  <a:lnTo>
                    <a:pt x="2701" y="5"/>
                  </a:lnTo>
                  <a:lnTo>
                    <a:pt x="2691" y="2"/>
                  </a:lnTo>
                  <a:lnTo>
                    <a:pt x="2682" y="0"/>
                  </a:lnTo>
                  <a:lnTo>
                    <a:pt x="2674" y="0"/>
                  </a:lnTo>
                  <a:lnTo>
                    <a:pt x="2659" y="2"/>
                  </a:lnTo>
                  <a:lnTo>
                    <a:pt x="2634" y="8"/>
                  </a:lnTo>
                  <a:lnTo>
                    <a:pt x="2595" y="18"/>
                  </a:lnTo>
                  <a:lnTo>
                    <a:pt x="2547" y="33"/>
                  </a:lnTo>
                  <a:lnTo>
                    <a:pt x="2422" y="72"/>
                  </a:lnTo>
                  <a:lnTo>
                    <a:pt x="2265" y="123"/>
                  </a:lnTo>
                  <a:lnTo>
                    <a:pt x="2081" y="185"/>
                  </a:lnTo>
                  <a:lnTo>
                    <a:pt x="1878" y="254"/>
                  </a:lnTo>
                  <a:lnTo>
                    <a:pt x="1662" y="330"/>
                  </a:lnTo>
                  <a:lnTo>
                    <a:pt x="1439" y="411"/>
                  </a:lnTo>
                  <a:lnTo>
                    <a:pt x="1327" y="453"/>
                  </a:lnTo>
                  <a:lnTo>
                    <a:pt x="1215" y="494"/>
                  </a:lnTo>
                  <a:lnTo>
                    <a:pt x="1106" y="537"/>
                  </a:lnTo>
                  <a:lnTo>
                    <a:pt x="999" y="579"/>
                  </a:lnTo>
                  <a:lnTo>
                    <a:pt x="894" y="622"/>
                  </a:lnTo>
                  <a:lnTo>
                    <a:pt x="794" y="663"/>
                  </a:lnTo>
                  <a:lnTo>
                    <a:pt x="698" y="703"/>
                  </a:lnTo>
                  <a:lnTo>
                    <a:pt x="608" y="742"/>
                  </a:lnTo>
                  <a:lnTo>
                    <a:pt x="525" y="782"/>
                  </a:lnTo>
                  <a:lnTo>
                    <a:pt x="449" y="818"/>
                  </a:lnTo>
                  <a:lnTo>
                    <a:pt x="380" y="854"/>
                  </a:lnTo>
                  <a:lnTo>
                    <a:pt x="321" y="887"/>
                  </a:lnTo>
                  <a:lnTo>
                    <a:pt x="270" y="918"/>
                  </a:lnTo>
                  <a:lnTo>
                    <a:pt x="231" y="947"/>
                  </a:lnTo>
                  <a:lnTo>
                    <a:pt x="202" y="973"/>
                  </a:lnTo>
                  <a:lnTo>
                    <a:pt x="185" y="996"/>
                  </a:lnTo>
                  <a:close/>
                </a:path>
              </a:pathLst>
            </a:custGeom>
            <a:solidFill>
              <a:srgbClr val="F1E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7" name="Freeform 80"/>
            <p:cNvSpPr>
              <a:spLocks/>
            </p:cNvSpPr>
            <p:nvPr/>
          </p:nvSpPr>
          <p:spPr bwMode="auto">
            <a:xfrm>
              <a:off x="2696" y="2594"/>
              <a:ext cx="104" cy="86"/>
            </a:xfrm>
            <a:custGeom>
              <a:avLst/>
              <a:gdLst>
                <a:gd name="T0" fmla="*/ 0 w 1554"/>
                <a:gd name="T1" fmla="*/ 0 h 1285"/>
                <a:gd name="T2" fmla="*/ 0 w 1554"/>
                <a:gd name="T3" fmla="*/ 0 h 1285"/>
                <a:gd name="T4" fmla="*/ 0 w 1554"/>
                <a:gd name="T5" fmla="*/ 0 h 1285"/>
                <a:gd name="T6" fmla="*/ 0 w 1554"/>
                <a:gd name="T7" fmla="*/ 0 h 1285"/>
                <a:gd name="T8" fmla="*/ 0 w 1554"/>
                <a:gd name="T9" fmla="*/ 0 h 1285"/>
                <a:gd name="T10" fmla="*/ 0 w 1554"/>
                <a:gd name="T11" fmla="*/ 0 h 1285"/>
                <a:gd name="T12" fmla="*/ 0 w 1554"/>
                <a:gd name="T13" fmla="*/ 0 h 1285"/>
                <a:gd name="T14" fmla="*/ 0 w 1554"/>
                <a:gd name="T15" fmla="*/ 0 h 1285"/>
                <a:gd name="T16" fmla="*/ 0 w 1554"/>
                <a:gd name="T17" fmla="*/ 0 h 1285"/>
                <a:gd name="T18" fmla="*/ 0 w 1554"/>
                <a:gd name="T19" fmla="*/ 0 h 1285"/>
                <a:gd name="T20" fmla="*/ 0 w 1554"/>
                <a:gd name="T21" fmla="*/ 0 h 1285"/>
                <a:gd name="T22" fmla="*/ 0 w 1554"/>
                <a:gd name="T23" fmla="*/ 0 h 1285"/>
                <a:gd name="T24" fmla="*/ 0 w 1554"/>
                <a:gd name="T25" fmla="*/ 0 h 1285"/>
                <a:gd name="T26" fmla="*/ 0 w 1554"/>
                <a:gd name="T27" fmla="*/ 0 h 1285"/>
                <a:gd name="T28" fmla="*/ 0 w 1554"/>
                <a:gd name="T29" fmla="*/ 0 h 1285"/>
                <a:gd name="T30" fmla="*/ 0 w 1554"/>
                <a:gd name="T31" fmla="*/ 0 h 1285"/>
                <a:gd name="T32" fmla="*/ 0 w 1554"/>
                <a:gd name="T33" fmla="*/ 0 h 1285"/>
                <a:gd name="T34" fmla="*/ 0 w 1554"/>
                <a:gd name="T35" fmla="*/ 0 h 1285"/>
                <a:gd name="T36" fmla="*/ 0 w 1554"/>
                <a:gd name="T37" fmla="*/ 0 h 1285"/>
                <a:gd name="T38" fmla="*/ 0 w 1554"/>
                <a:gd name="T39" fmla="*/ 0 h 1285"/>
                <a:gd name="T40" fmla="*/ 0 w 1554"/>
                <a:gd name="T41" fmla="*/ 0 h 1285"/>
                <a:gd name="T42" fmla="*/ 0 w 1554"/>
                <a:gd name="T43" fmla="*/ 0 h 1285"/>
                <a:gd name="T44" fmla="*/ 0 w 1554"/>
                <a:gd name="T45" fmla="*/ 0 h 1285"/>
                <a:gd name="T46" fmla="*/ 0 w 1554"/>
                <a:gd name="T47" fmla="*/ 0 h 1285"/>
                <a:gd name="T48" fmla="*/ 0 w 1554"/>
                <a:gd name="T49" fmla="*/ 0 h 1285"/>
                <a:gd name="T50" fmla="*/ 0 w 1554"/>
                <a:gd name="T51" fmla="*/ 0 h 1285"/>
                <a:gd name="T52" fmla="*/ 0 w 1554"/>
                <a:gd name="T53" fmla="*/ 0 h 1285"/>
                <a:gd name="T54" fmla="*/ 0 w 1554"/>
                <a:gd name="T55" fmla="*/ 0 h 1285"/>
                <a:gd name="T56" fmla="*/ 0 w 1554"/>
                <a:gd name="T57" fmla="*/ 0 h 1285"/>
                <a:gd name="T58" fmla="*/ 0 w 1554"/>
                <a:gd name="T59" fmla="*/ 0 h 1285"/>
                <a:gd name="T60" fmla="*/ 0 w 1554"/>
                <a:gd name="T61" fmla="*/ 0 h 1285"/>
                <a:gd name="T62" fmla="*/ 0 w 1554"/>
                <a:gd name="T63" fmla="*/ 0 h 1285"/>
                <a:gd name="T64" fmla="*/ 0 w 1554"/>
                <a:gd name="T65" fmla="*/ 0 h 1285"/>
                <a:gd name="T66" fmla="*/ 0 w 1554"/>
                <a:gd name="T67" fmla="*/ 0 h 1285"/>
                <a:gd name="T68" fmla="*/ 0 w 1554"/>
                <a:gd name="T69" fmla="*/ 0 h 1285"/>
                <a:gd name="T70" fmla="*/ 0 w 1554"/>
                <a:gd name="T71" fmla="*/ 0 h 1285"/>
                <a:gd name="T72" fmla="*/ 0 w 1554"/>
                <a:gd name="T73" fmla="*/ 0 h 1285"/>
                <a:gd name="T74" fmla="*/ 0 w 1554"/>
                <a:gd name="T75" fmla="*/ 0 h 1285"/>
                <a:gd name="T76" fmla="*/ 0 w 1554"/>
                <a:gd name="T77" fmla="*/ 0 h 1285"/>
                <a:gd name="T78" fmla="*/ 0 w 1554"/>
                <a:gd name="T79" fmla="*/ 0 h 1285"/>
                <a:gd name="T80" fmla="*/ 0 w 1554"/>
                <a:gd name="T81" fmla="*/ 0 h 1285"/>
                <a:gd name="T82" fmla="*/ 0 w 1554"/>
                <a:gd name="T83" fmla="*/ 0 h 1285"/>
                <a:gd name="T84" fmla="*/ 0 w 1554"/>
                <a:gd name="T85" fmla="*/ 0 h 1285"/>
                <a:gd name="T86" fmla="*/ 0 w 1554"/>
                <a:gd name="T87" fmla="*/ 0 h 1285"/>
                <a:gd name="T88" fmla="*/ 0 w 1554"/>
                <a:gd name="T89" fmla="*/ 0 h 1285"/>
                <a:gd name="T90" fmla="*/ 0 w 1554"/>
                <a:gd name="T91" fmla="*/ 0 h 1285"/>
                <a:gd name="T92" fmla="*/ 0 w 1554"/>
                <a:gd name="T93" fmla="*/ 0 h 1285"/>
                <a:gd name="T94" fmla="*/ 0 w 1554"/>
                <a:gd name="T95" fmla="*/ 0 h 1285"/>
                <a:gd name="T96" fmla="*/ 0 w 1554"/>
                <a:gd name="T97" fmla="*/ 0 h 1285"/>
                <a:gd name="T98" fmla="*/ 0 w 1554"/>
                <a:gd name="T99" fmla="*/ 0 h 12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54"/>
                <a:gd name="T151" fmla="*/ 0 h 1285"/>
                <a:gd name="T152" fmla="*/ 1554 w 1554"/>
                <a:gd name="T153" fmla="*/ 1285 h 12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54" h="1285">
                  <a:moveTo>
                    <a:pt x="971" y="93"/>
                  </a:moveTo>
                  <a:lnTo>
                    <a:pt x="954" y="100"/>
                  </a:lnTo>
                  <a:lnTo>
                    <a:pt x="906" y="120"/>
                  </a:lnTo>
                  <a:lnTo>
                    <a:pt x="834" y="151"/>
                  </a:lnTo>
                  <a:lnTo>
                    <a:pt x="747" y="191"/>
                  </a:lnTo>
                  <a:lnTo>
                    <a:pt x="699" y="215"/>
                  </a:lnTo>
                  <a:lnTo>
                    <a:pt x="650" y="240"/>
                  </a:lnTo>
                  <a:lnTo>
                    <a:pt x="601" y="266"/>
                  </a:lnTo>
                  <a:lnTo>
                    <a:pt x="551" y="293"/>
                  </a:lnTo>
                  <a:lnTo>
                    <a:pt x="504" y="321"/>
                  </a:lnTo>
                  <a:lnTo>
                    <a:pt x="458" y="349"/>
                  </a:lnTo>
                  <a:lnTo>
                    <a:pt x="437" y="365"/>
                  </a:lnTo>
                  <a:lnTo>
                    <a:pt x="415" y="379"/>
                  </a:lnTo>
                  <a:lnTo>
                    <a:pt x="395" y="394"/>
                  </a:lnTo>
                  <a:lnTo>
                    <a:pt x="377" y="408"/>
                  </a:lnTo>
                  <a:lnTo>
                    <a:pt x="341" y="439"/>
                  </a:lnTo>
                  <a:lnTo>
                    <a:pt x="304" y="472"/>
                  </a:lnTo>
                  <a:lnTo>
                    <a:pt x="269" y="505"/>
                  </a:lnTo>
                  <a:lnTo>
                    <a:pt x="236" y="539"/>
                  </a:lnTo>
                  <a:lnTo>
                    <a:pt x="203" y="575"/>
                  </a:lnTo>
                  <a:lnTo>
                    <a:pt x="172" y="609"/>
                  </a:lnTo>
                  <a:lnTo>
                    <a:pt x="142" y="643"/>
                  </a:lnTo>
                  <a:lnTo>
                    <a:pt x="116" y="675"/>
                  </a:lnTo>
                  <a:lnTo>
                    <a:pt x="68" y="733"/>
                  </a:lnTo>
                  <a:lnTo>
                    <a:pt x="32" y="779"/>
                  </a:lnTo>
                  <a:lnTo>
                    <a:pt x="8" y="810"/>
                  </a:lnTo>
                  <a:lnTo>
                    <a:pt x="0" y="822"/>
                  </a:lnTo>
                  <a:lnTo>
                    <a:pt x="2" y="832"/>
                  </a:lnTo>
                  <a:lnTo>
                    <a:pt x="7" y="858"/>
                  </a:lnTo>
                  <a:lnTo>
                    <a:pt x="15" y="897"/>
                  </a:lnTo>
                  <a:lnTo>
                    <a:pt x="26" y="944"/>
                  </a:lnTo>
                  <a:lnTo>
                    <a:pt x="33" y="971"/>
                  </a:lnTo>
                  <a:lnTo>
                    <a:pt x="40" y="998"/>
                  </a:lnTo>
                  <a:lnTo>
                    <a:pt x="48" y="1025"/>
                  </a:lnTo>
                  <a:lnTo>
                    <a:pt x="57" y="1053"/>
                  </a:lnTo>
                  <a:lnTo>
                    <a:pt x="66" y="1079"/>
                  </a:lnTo>
                  <a:lnTo>
                    <a:pt x="76" y="1105"/>
                  </a:lnTo>
                  <a:lnTo>
                    <a:pt x="87" y="1128"/>
                  </a:lnTo>
                  <a:lnTo>
                    <a:pt x="97" y="1150"/>
                  </a:lnTo>
                  <a:lnTo>
                    <a:pt x="109" y="1170"/>
                  </a:lnTo>
                  <a:lnTo>
                    <a:pt x="121" y="1186"/>
                  </a:lnTo>
                  <a:lnTo>
                    <a:pt x="133" y="1202"/>
                  </a:lnTo>
                  <a:lnTo>
                    <a:pt x="146" y="1215"/>
                  </a:lnTo>
                  <a:lnTo>
                    <a:pt x="158" y="1226"/>
                  </a:lnTo>
                  <a:lnTo>
                    <a:pt x="170" y="1237"/>
                  </a:lnTo>
                  <a:lnTo>
                    <a:pt x="182" y="1245"/>
                  </a:lnTo>
                  <a:lnTo>
                    <a:pt x="193" y="1251"/>
                  </a:lnTo>
                  <a:lnTo>
                    <a:pt x="213" y="1262"/>
                  </a:lnTo>
                  <a:lnTo>
                    <a:pt x="229" y="1268"/>
                  </a:lnTo>
                  <a:lnTo>
                    <a:pt x="239" y="1271"/>
                  </a:lnTo>
                  <a:lnTo>
                    <a:pt x="244" y="1271"/>
                  </a:lnTo>
                  <a:lnTo>
                    <a:pt x="249" y="1273"/>
                  </a:lnTo>
                  <a:lnTo>
                    <a:pt x="266" y="1278"/>
                  </a:lnTo>
                  <a:lnTo>
                    <a:pt x="279" y="1280"/>
                  </a:lnTo>
                  <a:lnTo>
                    <a:pt x="295" y="1282"/>
                  </a:lnTo>
                  <a:lnTo>
                    <a:pt x="314" y="1284"/>
                  </a:lnTo>
                  <a:lnTo>
                    <a:pt x="335" y="1285"/>
                  </a:lnTo>
                  <a:lnTo>
                    <a:pt x="360" y="1285"/>
                  </a:lnTo>
                  <a:lnTo>
                    <a:pt x="388" y="1284"/>
                  </a:lnTo>
                  <a:lnTo>
                    <a:pt x="419" y="1281"/>
                  </a:lnTo>
                  <a:lnTo>
                    <a:pt x="453" y="1276"/>
                  </a:lnTo>
                  <a:lnTo>
                    <a:pt x="490" y="1270"/>
                  </a:lnTo>
                  <a:lnTo>
                    <a:pt x="531" y="1261"/>
                  </a:lnTo>
                  <a:lnTo>
                    <a:pt x="573" y="1249"/>
                  </a:lnTo>
                  <a:lnTo>
                    <a:pt x="619" y="1235"/>
                  </a:lnTo>
                  <a:lnTo>
                    <a:pt x="670" y="1217"/>
                  </a:lnTo>
                  <a:lnTo>
                    <a:pt x="726" y="1196"/>
                  </a:lnTo>
                  <a:lnTo>
                    <a:pt x="785" y="1172"/>
                  </a:lnTo>
                  <a:lnTo>
                    <a:pt x="848" y="1146"/>
                  </a:lnTo>
                  <a:lnTo>
                    <a:pt x="977" y="1090"/>
                  </a:lnTo>
                  <a:lnTo>
                    <a:pt x="1103" y="1033"/>
                  </a:lnTo>
                  <a:lnTo>
                    <a:pt x="1218" y="980"/>
                  </a:lnTo>
                  <a:lnTo>
                    <a:pt x="1311" y="936"/>
                  </a:lnTo>
                  <a:lnTo>
                    <a:pt x="1374" y="906"/>
                  </a:lnTo>
                  <a:lnTo>
                    <a:pt x="1397" y="895"/>
                  </a:lnTo>
                  <a:lnTo>
                    <a:pt x="1554" y="68"/>
                  </a:lnTo>
                  <a:lnTo>
                    <a:pt x="1542" y="61"/>
                  </a:lnTo>
                  <a:lnTo>
                    <a:pt x="1509" y="45"/>
                  </a:lnTo>
                  <a:lnTo>
                    <a:pt x="1485" y="35"/>
                  </a:lnTo>
                  <a:lnTo>
                    <a:pt x="1456" y="25"/>
                  </a:lnTo>
                  <a:lnTo>
                    <a:pt x="1440" y="20"/>
                  </a:lnTo>
                  <a:lnTo>
                    <a:pt x="1423" y="16"/>
                  </a:lnTo>
                  <a:lnTo>
                    <a:pt x="1405" y="12"/>
                  </a:lnTo>
                  <a:lnTo>
                    <a:pt x="1386" y="7"/>
                  </a:lnTo>
                  <a:lnTo>
                    <a:pt x="1366" y="4"/>
                  </a:lnTo>
                  <a:lnTo>
                    <a:pt x="1345" y="2"/>
                  </a:lnTo>
                  <a:lnTo>
                    <a:pt x="1322" y="0"/>
                  </a:lnTo>
                  <a:lnTo>
                    <a:pt x="1300" y="0"/>
                  </a:lnTo>
                  <a:lnTo>
                    <a:pt x="1276" y="0"/>
                  </a:lnTo>
                  <a:lnTo>
                    <a:pt x="1252" y="1"/>
                  </a:lnTo>
                  <a:lnTo>
                    <a:pt x="1226" y="3"/>
                  </a:lnTo>
                  <a:lnTo>
                    <a:pt x="1200" y="7"/>
                  </a:lnTo>
                  <a:lnTo>
                    <a:pt x="1175" y="12"/>
                  </a:lnTo>
                  <a:lnTo>
                    <a:pt x="1147" y="19"/>
                  </a:lnTo>
                  <a:lnTo>
                    <a:pt x="1119" y="26"/>
                  </a:lnTo>
                  <a:lnTo>
                    <a:pt x="1091" y="36"/>
                  </a:lnTo>
                  <a:lnTo>
                    <a:pt x="1061" y="48"/>
                  </a:lnTo>
                  <a:lnTo>
                    <a:pt x="1032" y="60"/>
                  </a:lnTo>
                  <a:lnTo>
                    <a:pt x="1002" y="76"/>
                  </a:lnTo>
                  <a:lnTo>
                    <a:pt x="971" y="93"/>
                  </a:lnTo>
                  <a:close/>
                </a:path>
              </a:pathLst>
            </a:custGeom>
            <a:solidFill>
              <a:srgbClr val="B9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8" name="Freeform 81"/>
            <p:cNvSpPr>
              <a:spLocks/>
            </p:cNvSpPr>
            <p:nvPr/>
          </p:nvSpPr>
          <p:spPr bwMode="auto">
            <a:xfrm>
              <a:off x="2704" y="2560"/>
              <a:ext cx="261" cy="183"/>
            </a:xfrm>
            <a:custGeom>
              <a:avLst/>
              <a:gdLst>
                <a:gd name="T0" fmla="*/ 0 w 3917"/>
                <a:gd name="T1" fmla="*/ 0 h 2741"/>
                <a:gd name="T2" fmla="*/ 0 w 3917"/>
                <a:gd name="T3" fmla="*/ 0 h 2741"/>
                <a:gd name="T4" fmla="*/ 0 w 3917"/>
                <a:gd name="T5" fmla="*/ 0 h 2741"/>
                <a:gd name="T6" fmla="*/ 0 w 3917"/>
                <a:gd name="T7" fmla="*/ 0 h 2741"/>
                <a:gd name="T8" fmla="*/ 0 w 3917"/>
                <a:gd name="T9" fmla="*/ 0 h 2741"/>
                <a:gd name="T10" fmla="*/ 0 w 3917"/>
                <a:gd name="T11" fmla="*/ 0 h 2741"/>
                <a:gd name="T12" fmla="*/ 0 w 3917"/>
                <a:gd name="T13" fmla="*/ 0 h 2741"/>
                <a:gd name="T14" fmla="*/ 0 w 3917"/>
                <a:gd name="T15" fmla="*/ 0 h 2741"/>
                <a:gd name="T16" fmla="*/ 0 w 3917"/>
                <a:gd name="T17" fmla="*/ 0 h 2741"/>
                <a:gd name="T18" fmla="*/ 0 w 3917"/>
                <a:gd name="T19" fmla="*/ 0 h 2741"/>
                <a:gd name="T20" fmla="*/ 0 w 3917"/>
                <a:gd name="T21" fmla="*/ 0 h 2741"/>
                <a:gd name="T22" fmla="*/ 0 w 3917"/>
                <a:gd name="T23" fmla="*/ 0 h 2741"/>
                <a:gd name="T24" fmla="*/ 0 w 3917"/>
                <a:gd name="T25" fmla="*/ 0 h 2741"/>
                <a:gd name="T26" fmla="*/ 0 w 3917"/>
                <a:gd name="T27" fmla="*/ 0 h 2741"/>
                <a:gd name="T28" fmla="*/ 0 w 3917"/>
                <a:gd name="T29" fmla="*/ 0 h 2741"/>
                <a:gd name="T30" fmla="*/ 0 w 3917"/>
                <a:gd name="T31" fmla="*/ 0 h 2741"/>
                <a:gd name="T32" fmla="*/ 0 w 3917"/>
                <a:gd name="T33" fmla="*/ 0 h 2741"/>
                <a:gd name="T34" fmla="*/ 0 w 3917"/>
                <a:gd name="T35" fmla="*/ 0 h 2741"/>
                <a:gd name="T36" fmla="*/ 0 w 3917"/>
                <a:gd name="T37" fmla="*/ 0 h 2741"/>
                <a:gd name="T38" fmla="*/ 0 w 3917"/>
                <a:gd name="T39" fmla="*/ 0 h 2741"/>
                <a:gd name="T40" fmla="*/ 0 w 3917"/>
                <a:gd name="T41" fmla="*/ 0 h 2741"/>
                <a:gd name="T42" fmla="*/ 0 w 3917"/>
                <a:gd name="T43" fmla="*/ 0 h 2741"/>
                <a:gd name="T44" fmla="*/ 0 w 3917"/>
                <a:gd name="T45" fmla="*/ 0 h 2741"/>
                <a:gd name="T46" fmla="*/ 0 w 3917"/>
                <a:gd name="T47" fmla="*/ 0 h 2741"/>
                <a:gd name="T48" fmla="*/ 0 w 3917"/>
                <a:gd name="T49" fmla="*/ 0 h 2741"/>
                <a:gd name="T50" fmla="*/ 0 w 3917"/>
                <a:gd name="T51" fmla="*/ 0 h 2741"/>
                <a:gd name="T52" fmla="*/ 0 w 3917"/>
                <a:gd name="T53" fmla="*/ 0 h 2741"/>
                <a:gd name="T54" fmla="*/ 0 w 3917"/>
                <a:gd name="T55" fmla="*/ 0 h 2741"/>
                <a:gd name="T56" fmla="*/ 0 w 3917"/>
                <a:gd name="T57" fmla="*/ 0 h 2741"/>
                <a:gd name="T58" fmla="*/ 0 w 3917"/>
                <a:gd name="T59" fmla="*/ 0 h 2741"/>
                <a:gd name="T60" fmla="*/ 0 w 3917"/>
                <a:gd name="T61" fmla="*/ 0 h 2741"/>
                <a:gd name="T62" fmla="*/ 0 w 3917"/>
                <a:gd name="T63" fmla="*/ 0 h 2741"/>
                <a:gd name="T64" fmla="*/ 0 w 3917"/>
                <a:gd name="T65" fmla="*/ 0 h 2741"/>
                <a:gd name="T66" fmla="*/ 0 w 3917"/>
                <a:gd name="T67" fmla="*/ 0 h 2741"/>
                <a:gd name="T68" fmla="*/ 0 w 3917"/>
                <a:gd name="T69" fmla="*/ 0 h 2741"/>
                <a:gd name="T70" fmla="*/ 0 w 3917"/>
                <a:gd name="T71" fmla="*/ 0 h 2741"/>
                <a:gd name="T72" fmla="*/ 0 w 3917"/>
                <a:gd name="T73" fmla="*/ 0 h 2741"/>
                <a:gd name="T74" fmla="*/ 0 w 3917"/>
                <a:gd name="T75" fmla="*/ 0 h 2741"/>
                <a:gd name="T76" fmla="*/ 0 w 3917"/>
                <a:gd name="T77" fmla="*/ 0 h 2741"/>
                <a:gd name="T78" fmla="*/ 0 w 3917"/>
                <a:gd name="T79" fmla="*/ 0 h 2741"/>
                <a:gd name="T80" fmla="*/ 0 w 3917"/>
                <a:gd name="T81" fmla="*/ 0 h 2741"/>
                <a:gd name="T82" fmla="*/ 0 w 3917"/>
                <a:gd name="T83" fmla="*/ 0 h 2741"/>
                <a:gd name="T84" fmla="*/ 0 w 3917"/>
                <a:gd name="T85" fmla="*/ 0 h 2741"/>
                <a:gd name="T86" fmla="*/ 0 w 3917"/>
                <a:gd name="T87" fmla="*/ 0 h 2741"/>
                <a:gd name="T88" fmla="*/ 0 w 3917"/>
                <a:gd name="T89" fmla="*/ 0 h 2741"/>
                <a:gd name="T90" fmla="*/ 0 w 3917"/>
                <a:gd name="T91" fmla="*/ 0 h 2741"/>
                <a:gd name="T92" fmla="*/ 0 w 3917"/>
                <a:gd name="T93" fmla="*/ 0 h 2741"/>
                <a:gd name="T94" fmla="*/ 0 w 3917"/>
                <a:gd name="T95" fmla="*/ 0 h 2741"/>
                <a:gd name="T96" fmla="*/ 0 w 3917"/>
                <a:gd name="T97" fmla="*/ 0 h 2741"/>
                <a:gd name="T98" fmla="*/ 0 w 3917"/>
                <a:gd name="T99" fmla="*/ 0 h 2741"/>
                <a:gd name="T100" fmla="*/ 0 w 3917"/>
                <a:gd name="T101" fmla="*/ 0 h 2741"/>
                <a:gd name="T102" fmla="*/ 0 w 3917"/>
                <a:gd name="T103" fmla="*/ 0 h 2741"/>
                <a:gd name="T104" fmla="*/ 0 w 3917"/>
                <a:gd name="T105" fmla="*/ 0 h 2741"/>
                <a:gd name="T106" fmla="*/ 0 w 3917"/>
                <a:gd name="T107" fmla="*/ 0 h 2741"/>
                <a:gd name="T108" fmla="*/ 0 w 3917"/>
                <a:gd name="T109" fmla="*/ 0 h 2741"/>
                <a:gd name="T110" fmla="*/ 0 w 3917"/>
                <a:gd name="T111" fmla="*/ 0 h 2741"/>
                <a:gd name="T112" fmla="*/ 0 w 3917"/>
                <a:gd name="T113" fmla="*/ 0 h 2741"/>
                <a:gd name="T114" fmla="*/ 0 w 3917"/>
                <a:gd name="T115" fmla="*/ 0 h 27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17"/>
                <a:gd name="T175" fmla="*/ 0 h 2741"/>
                <a:gd name="T176" fmla="*/ 3917 w 3917"/>
                <a:gd name="T177" fmla="*/ 2741 h 27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17" h="2741">
                  <a:moveTo>
                    <a:pt x="3638" y="1139"/>
                  </a:moveTo>
                  <a:lnTo>
                    <a:pt x="3589" y="1109"/>
                  </a:lnTo>
                  <a:lnTo>
                    <a:pt x="3539" y="1079"/>
                  </a:lnTo>
                  <a:lnTo>
                    <a:pt x="3492" y="1049"/>
                  </a:lnTo>
                  <a:lnTo>
                    <a:pt x="3444" y="1018"/>
                  </a:lnTo>
                  <a:lnTo>
                    <a:pt x="3399" y="987"/>
                  </a:lnTo>
                  <a:lnTo>
                    <a:pt x="3354" y="955"/>
                  </a:lnTo>
                  <a:lnTo>
                    <a:pt x="3311" y="923"/>
                  </a:lnTo>
                  <a:lnTo>
                    <a:pt x="3270" y="890"/>
                  </a:lnTo>
                  <a:lnTo>
                    <a:pt x="3231" y="857"/>
                  </a:lnTo>
                  <a:lnTo>
                    <a:pt x="3192" y="823"/>
                  </a:lnTo>
                  <a:lnTo>
                    <a:pt x="3157" y="789"/>
                  </a:lnTo>
                  <a:lnTo>
                    <a:pt x="3124" y="753"/>
                  </a:lnTo>
                  <a:lnTo>
                    <a:pt x="3109" y="735"/>
                  </a:lnTo>
                  <a:lnTo>
                    <a:pt x="3094" y="718"/>
                  </a:lnTo>
                  <a:lnTo>
                    <a:pt x="3080" y="699"/>
                  </a:lnTo>
                  <a:lnTo>
                    <a:pt x="3067" y="681"/>
                  </a:lnTo>
                  <a:lnTo>
                    <a:pt x="3053" y="662"/>
                  </a:lnTo>
                  <a:lnTo>
                    <a:pt x="3042" y="643"/>
                  </a:lnTo>
                  <a:lnTo>
                    <a:pt x="3030" y="624"/>
                  </a:lnTo>
                  <a:lnTo>
                    <a:pt x="3019" y="605"/>
                  </a:lnTo>
                  <a:lnTo>
                    <a:pt x="3010" y="586"/>
                  </a:lnTo>
                  <a:lnTo>
                    <a:pt x="3000" y="566"/>
                  </a:lnTo>
                  <a:lnTo>
                    <a:pt x="2992" y="545"/>
                  </a:lnTo>
                  <a:lnTo>
                    <a:pt x="2985" y="526"/>
                  </a:lnTo>
                  <a:lnTo>
                    <a:pt x="2972" y="485"/>
                  </a:lnTo>
                  <a:lnTo>
                    <a:pt x="2960" y="444"/>
                  </a:lnTo>
                  <a:lnTo>
                    <a:pt x="2949" y="404"/>
                  </a:lnTo>
                  <a:lnTo>
                    <a:pt x="2936" y="363"/>
                  </a:lnTo>
                  <a:lnTo>
                    <a:pt x="2924" y="324"/>
                  </a:lnTo>
                  <a:lnTo>
                    <a:pt x="2909" y="286"/>
                  </a:lnTo>
                  <a:lnTo>
                    <a:pt x="2900" y="267"/>
                  </a:lnTo>
                  <a:lnTo>
                    <a:pt x="2890" y="249"/>
                  </a:lnTo>
                  <a:lnTo>
                    <a:pt x="2880" y="231"/>
                  </a:lnTo>
                  <a:lnTo>
                    <a:pt x="2868" y="214"/>
                  </a:lnTo>
                  <a:lnTo>
                    <a:pt x="2856" y="197"/>
                  </a:lnTo>
                  <a:lnTo>
                    <a:pt x="2841" y="182"/>
                  </a:lnTo>
                  <a:lnTo>
                    <a:pt x="2826" y="165"/>
                  </a:lnTo>
                  <a:lnTo>
                    <a:pt x="2809" y="151"/>
                  </a:lnTo>
                  <a:lnTo>
                    <a:pt x="2791" y="136"/>
                  </a:lnTo>
                  <a:lnTo>
                    <a:pt x="2770" y="123"/>
                  </a:lnTo>
                  <a:lnTo>
                    <a:pt x="2749" y="109"/>
                  </a:lnTo>
                  <a:lnTo>
                    <a:pt x="2725" y="98"/>
                  </a:lnTo>
                  <a:lnTo>
                    <a:pt x="2698" y="87"/>
                  </a:lnTo>
                  <a:lnTo>
                    <a:pt x="2670" y="76"/>
                  </a:lnTo>
                  <a:lnTo>
                    <a:pt x="2639" y="67"/>
                  </a:lnTo>
                  <a:lnTo>
                    <a:pt x="2606" y="58"/>
                  </a:lnTo>
                  <a:lnTo>
                    <a:pt x="2539" y="43"/>
                  </a:lnTo>
                  <a:lnTo>
                    <a:pt x="2473" y="31"/>
                  </a:lnTo>
                  <a:lnTo>
                    <a:pt x="2409" y="19"/>
                  </a:lnTo>
                  <a:lnTo>
                    <a:pt x="2347" y="11"/>
                  </a:lnTo>
                  <a:lnTo>
                    <a:pt x="2286" y="5"/>
                  </a:lnTo>
                  <a:lnTo>
                    <a:pt x="2226" y="1"/>
                  </a:lnTo>
                  <a:lnTo>
                    <a:pt x="2197" y="0"/>
                  </a:lnTo>
                  <a:lnTo>
                    <a:pt x="2168" y="0"/>
                  </a:lnTo>
                  <a:lnTo>
                    <a:pt x="2140" y="0"/>
                  </a:lnTo>
                  <a:lnTo>
                    <a:pt x="2112" y="1"/>
                  </a:lnTo>
                  <a:lnTo>
                    <a:pt x="2084" y="2"/>
                  </a:lnTo>
                  <a:lnTo>
                    <a:pt x="2057" y="4"/>
                  </a:lnTo>
                  <a:lnTo>
                    <a:pt x="2030" y="7"/>
                  </a:lnTo>
                  <a:lnTo>
                    <a:pt x="2003" y="10"/>
                  </a:lnTo>
                  <a:lnTo>
                    <a:pt x="1977" y="14"/>
                  </a:lnTo>
                  <a:lnTo>
                    <a:pt x="1951" y="19"/>
                  </a:lnTo>
                  <a:lnTo>
                    <a:pt x="1925" y="25"/>
                  </a:lnTo>
                  <a:lnTo>
                    <a:pt x="1900" y="31"/>
                  </a:lnTo>
                  <a:lnTo>
                    <a:pt x="1875" y="38"/>
                  </a:lnTo>
                  <a:lnTo>
                    <a:pt x="1851" y="45"/>
                  </a:lnTo>
                  <a:lnTo>
                    <a:pt x="1826" y="53"/>
                  </a:lnTo>
                  <a:lnTo>
                    <a:pt x="1802" y="63"/>
                  </a:lnTo>
                  <a:lnTo>
                    <a:pt x="1778" y="73"/>
                  </a:lnTo>
                  <a:lnTo>
                    <a:pt x="1755" y="83"/>
                  </a:lnTo>
                  <a:lnTo>
                    <a:pt x="1731" y="95"/>
                  </a:lnTo>
                  <a:lnTo>
                    <a:pt x="1708" y="107"/>
                  </a:lnTo>
                  <a:lnTo>
                    <a:pt x="1661" y="132"/>
                  </a:lnTo>
                  <a:lnTo>
                    <a:pt x="1610" y="158"/>
                  </a:lnTo>
                  <a:lnTo>
                    <a:pt x="1556" y="184"/>
                  </a:lnTo>
                  <a:lnTo>
                    <a:pt x="1501" y="211"/>
                  </a:lnTo>
                  <a:lnTo>
                    <a:pt x="1444" y="237"/>
                  </a:lnTo>
                  <a:lnTo>
                    <a:pt x="1386" y="266"/>
                  </a:lnTo>
                  <a:lnTo>
                    <a:pt x="1329" y="295"/>
                  </a:lnTo>
                  <a:lnTo>
                    <a:pt x="1275" y="325"/>
                  </a:lnTo>
                  <a:lnTo>
                    <a:pt x="1248" y="341"/>
                  </a:lnTo>
                  <a:lnTo>
                    <a:pt x="1221" y="357"/>
                  </a:lnTo>
                  <a:lnTo>
                    <a:pt x="1195" y="373"/>
                  </a:lnTo>
                  <a:lnTo>
                    <a:pt x="1170" y="389"/>
                  </a:lnTo>
                  <a:lnTo>
                    <a:pt x="1146" y="406"/>
                  </a:lnTo>
                  <a:lnTo>
                    <a:pt x="1123" y="423"/>
                  </a:lnTo>
                  <a:lnTo>
                    <a:pt x="1101" y="441"/>
                  </a:lnTo>
                  <a:lnTo>
                    <a:pt x="1081" y="458"/>
                  </a:lnTo>
                  <a:lnTo>
                    <a:pt x="1061" y="477"/>
                  </a:lnTo>
                  <a:lnTo>
                    <a:pt x="1042" y="496"/>
                  </a:lnTo>
                  <a:lnTo>
                    <a:pt x="1026" y="515"/>
                  </a:lnTo>
                  <a:lnTo>
                    <a:pt x="1010" y="534"/>
                  </a:lnTo>
                  <a:lnTo>
                    <a:pt x="997" y="555"/>
                  </a:lnTo>
                  <a:lnTo>
                    <a:pt x="986" y="575"/>
                  </a:lnTo>
                  <a:lnTo>
                    <a:pt x="975" y="596"/>
                  </a:lnTo>
                  <a:lnTo>
                    <a:pt x="968" y="617"/>
                  </a:lnTo>
                  <a:lnTo>
                    <a:pt x="968" y="637"/>
                  </a:lnTo>
                  <a:lnTo>
                    <a:pt x="970" y="692"/>
                  </a:lnTo>
                  <a:lnTo>
                    <a:pt x="972" y="774"/>
                  </a:lnTo>
                  <a:lnTo>
                    <a:pt x="974" y="874"/>
                  </a:lnTo>
                  <a:lnTo>
                    <a:pt x="976" y="983"/>
                  </a:lnTo>
                  <a:lnTo>
                    <a:pt x="978" y="1094"/>
                  </a:lnTo>
                  <a:lnTo>
                    <a:pt x="979" y="1197"/>
                  </a:lnTo>
                  <a:lnTo>
                    <a:pt x="980" y="1285"/>
                  </a:lnTo>
                  <a:lnTo>
                    <a:pt x="980" y="1305"/>
                  </a:lnTo>
                  <a:lnTo>
                    <a:pt x="981" y="1325"/>
                  </a:lnTo>
                  <a:lnTo>
                    <a:pt x="984" y="1347"/>
                  </a:lnTo>
                  <a:lnTo>
                    <a:pt x="987" y="1370"/>
                  </a:lnTo>
                  <a:lnTo>
                    <a:pt x="990" y="1394"/>
                  </a:lnTo>
                  <a:lnTo>
                    <a:pt x="994" y="1418"/>
                  </a:lnTo>
                  <a:lnTo>
                    <a:pt x="998" y="1444"/>
                  </a:lnTo>
                  <a:lnTo>
                    <a:pt x="1003" y="1470"/>
                  </a:lnTo>
                  <a:lnTo>
                    <a:pt x="997" y="1479"/>
                  </a:lnTo>
                  <a:lnTo>
                    <a:pt x="990" y="1487"/>
                  </a:lnTo>
                  <a:lnTo>
                    <a:pt x="983" y="1496"/>
                  </a:lnTo>
                  <a:lnTo>
                    <a:pt x="975" y="1503"/>
                  </a:lnTo>
                  <a:lnTo>
                    <a:pt x="968" y="1510"/>
                  </a:lnTo>
                  <a:lnTo>
                    <a:pt x="960" y="1516"/>
                  </a:lnTo>
                  <a:lnTo>
                    <a:pt x="953" y="1523"/>
                  </a:lnTo>
                  <a:lnTo>
                    <a:pt x="943" y="1528"/>
                  </a:lnTo>
                  <a:lnTo>
                    <a:pt x="893" y="1560"/>
                  </a:lnTo>
                  <a:lnTo>
                    <a:pt x="831" y="1596"/>
                  </a:lnTo>
                  <a:lnTo>
                    <a:pt x="763" y="1638"/>
                  </a:lnTo>
                  <a:lnTo>
                    <a:pt x="690" y="1682"/>
                  </a:lnTo>
                  <a:lnTo>
                    <a:pt x="616" y="1726"/>
                  </a:lnTo>
                  <a:lnTo>
                    <a:pt x="543" y="1769"/>
                  </a:lnTo>
                  <a:lnTo>
                    <a:pt x="473" y="1809"/>
                  </a:lnTo>
                  <a:lnTo>
                    <a:pt x="410" y="1844"/>
                  </a:lnTo>
                  <a:lnTo>
                    <a:pt x="348" y="1879"/>
                  </a:lnTo>
                  <a:lnTo>
                    <a:pt x="283" y="1918"/>
                  </a:lnTo>
                  <a:lnTo>
                    <a:pt x="218" y="1959"/>
                  </a:lnTo>
                  <a:lnTo>
                    <a:pt x="156" y="1998"/>
                  </a:lnTo>
                  <a:lnTo>
                    <a:pt x="102" y="2033"/>
                  </a:lnTo>
                  <a:lnTo>
                    <a:pt x="60" y="2061"/>
                  </a:lnTo>
                  <a:lnTo>
                    <a:pt x="31" y="2080"/>
                  </a:lnTo>
                  <a:lnTo>
                    <a:pt x="22" y="2087"/>
                  </a:lnTo>
                  <a:lnTo>
                    <a:pt x="19" y="2093"/>
                  </a:lnTo>
                  <a:lnTo>
                    <a:pt x="14" y="2110"/>
                  </a:lnTo>
                  <a:lnTo>
                    <a:pt x="8" y="2137"/>
                  </a:lnTo>
                  <a:lnTo>
                    <a:pt x="3" y="2172"/>
                  </a:lnTo>
                  <a:lnTo>
                    <a:pt x="1" y="2192"/>
                  </a:lnTo>
                  <a:lnTo>
                    <a:pt x="0" y="2214"/>
                  </a:lnTo>
                  <a:lnTo>
                    <a:pt x="0" y="2237"/>
                  </a:lnTo>
                  <a:lnTo>
                    <a:pt x="1" y="2261"/>
                  </a:lnTo>
                  <a:lnTo>
                    <a:pt x="3" y="2287"/>
                  </a:lnTo>
                  <a:lnTo>
                    <a:pt x="7" y="2313"/>
                  </a:lnTo>
                  <a:lnTo>
                    <a:pt x="13" y="2340"/>
                  </a:lnTo>
                  <a:lnTo>
                    <a:pt x="22" y="2367"/>
                  </a:lnTo>
                  <a:lnTo>
                    <a:pt x="30" y="2392"/>
                  </a:lnTo>
                  <a:lnTo>
                    <a:pt x="39" y="2417"/>
                  </a:lnTo>
                  <a:lnTo>
                    <a:pt x="48" y="2439"/>
                  </a:lnTo>
                  <a:lnTo>
                    <a:pt x="59" y="2459"/>
                  </a:lnTo>
                  <a:lnTo>
                    <a:pt x="68" y="2477"/>
                  </a:lnTo>
                  <a:lnTo>
                    <a:pt x="78" y="2494"/>
                  </a:lnTo>
                  <a:lnTo>
                    <a:pt x="90" y="2509"/>
                  </a:lnTo>
                  <a:lnTo>
                    <a:pt x="101" y="2523"/>
                  </a:lnTo>
                  <a:lnTo>
                    <a:pt x="113" y="2535"/>
                  </a:lnTo>
                  <a:lnTo>
                    <a:pt x="127" y="2546"/>
                  </a:lnTo>
                  <a:lnTo>
                    <a:pt x="141" y="2557"/>
                  </a:lnTo>
                  <a:lnTo>
                    <a:pt x="156" y="2566"/>
                  </a:lnTo>
                  <a:lnTo>
                    <a:pt x="172" y="2575"/>
                  </a:lnTo>
                  <a:lnTo>
                    <a:pt x="189" y="2583"/>
                  </a:lnTo>
                  <a:lnTo>
                    <a:pt x="207" y="2591"/>
                  </a:lnTo>
                  <a:lnTo>
                    <a:pt x="227" y="2597"/>
                  </a:lnTo>
                  <a:lnTo>
                    <a:pt x="252" y="2604"/>
                  </a:lnTo>
                  <a:lnTo>
                    <a:pt x="284" y="2609"/>
                  </a:lnTo>
                  <a:lnTo>
                    <a:pt x="323" y="2615"/>
                  </a:lnTo>
                  <a:lnTo>
                    <a:pt x="369" y="2620"/>
                  </a:lnTo>
                  <a:lnTo>
                    <a:pt x="422" y="2623"/>
                  </a:lnTo>
                  <a:lnTo>
                    <a:pt x="481" y="2625"/>
                  </a:lnTo>
                  <a:lnTo>
                    <a:pt x="544" y="2626"/>
                  </a:lnTo>
                  <a:lnTo>
                    <a:pt x="611" y="2625"/>
                  </a:lnTo>
                  <a:lnTo>
                    <a:pt x="681" y="2623"/>
                  </a:lnTo>
                  <a:lnTo>
                    <a:pt x="754" y="2619"/>
                  </a:lnTo>
                  <a:lnTo>
                    <a:pt x="830" y="2613"/>
                  </a:lnTo>
                  <a:lnTo>
                    <a:pt x="906" y="2604"/>
                  </a:lnTo>
                  <a:lnTo>
                    <a:pt x="944" y="2599"/>
                  </a:lnTo>
                  <a:lnTo>
                    <a:pt x="984" y="2593"/>
                  </a:lnTo>
                  <a:lnTo>
                    <a:pt x="1022" y="2587"/>
                  </a:lnTo>
                  <a:lnTo>
                    <a:pt x="1060" y="2579"/>
                  </a:lnTo>
                  <a:lnTo>
                    <a:pt x="1098" y="2571"/>
                  </a:lnTo>
                  <a:lnTo>
                    <a:pt x="1136" y="2563"/>
                  </a:lnTo>
                  <a:lnTo>
                    <a:pt x="1173" y="2554"/>
                  </a:lnTo>
                  <a:lnTo>
                    <a:pt x="1211" y="2543"/>
                  </a:lnTo>
                  <a:lnTo>
                    <a:pt x="1209" y="2569"/>
                  </a:lnTo>
                  <a:lnTo>
                    <a:pt x="1207" y="2594"/>
                  </a:lnTo>
                  <a:lnTo>
                    <a:pt x="1207" y="2605"/>
                  </a:lnTo>
                  <a:lnTo>
                    <a:pt x="1208" y="2617"/>
                  </a:lnTo>
                  <a:lnTo>
                    <a:pt x="1209" y="2627"/>
                  </a:lnTo>
                  <a:lnTo>
                    <a:pt x="1210" y="2637"/>
                  </a:lnTo>
                  <a:lnTo>
                    <a:pt x="1212" y="2647"/>
                  </a:lnTo>
                  <a:lnTo>
                    <a:pt x="1215" y="2656"/>
                  </a:lnTo>
                  <a:lnTo>
                    <a:pt x="1218" y="2664"/>
                  </a:lnTo>
                  <a:lnTo>
                    <a:pt x="1223" y="2671"/>
                  </a:lnTo>
                  <a:lnTo>
                    <a:pt x="1227" y="2679"/>
                  </a:lnTo>
                  <a:lnTo>
                    <a:pt x="1233" y="2685"/>
                  </a:lnTo>
                  <a:lnTo>
                    <a:pt x="1240" y="2690"/>
                  </a:lnTo>
                  <a:lnTo>
                    <a:pt x="1247" y="2694"/>
                  </a:lnTo>
                  <a:lnTo>
                    <a:pt x="1259" y="2700"/>
                  </a:lnTo>
                  <a:lnTo>
                    <a:pt x="1274" y="2705"/>
                  </a:lnTo>
                  <a:lnTo>
                    <a:pt x="1291" y="2711"/>
                  </a:lnTo>
                  <a:lnTo>
                    <a:pt x="1311" y="2715"/>
                  </a:lnTo>
                  <a:lnTo>
                    <a:pt x="1333" y="2719"/>
                  </a:lnTo>
                  <a:lnTo>
                    <a:pt x="1358" y="2723"/>
                  </a:lnTo>
                  <a:lnTo>
                    <a:pt x="1385" y="2727"/>
                  </a:lnTo>
                  <a:lnTo>
                    <a:pt x="1415" y="2730"/>
                  </a:lnTo>
                  <a:lnTo>
                    <a:pt x="1478" y="2735"/>
                  </a:lnTo>
                  <a:lnTo>
                    <a:pt x="1548" y="2739"/>
                  </a:lnTo>
                  <a:lnTo>
                    <a:pt x="1625" y="2741"/>
                  </a:lnTo>
                  <a:lnTo>
                    <a:pt x="1704" y="2741"/>
                  </a:lnTo>
                  <a:lnTo>
                    <a:pt x="1787" y="2739"/>
                  </a:lnTo>
                  <a:lnTo>
                    <a:pt x="1871" y="2733"/>
                  </a:lnTo>
                  <a:lnTo>
                    <a:pt x="1914" y="2731"/>
                  </a:lnTo>
                  <a:lnTo>
                    <a:pt x="1956" y="2727"/>
                  </a:lnTo>
                  <a:lnTo>
                    <a:pt x="1998" y="2723"/>
                  </a:lnTo>
                  <a:lnTo>
                    <a:pt x="2041" y="2719"/>
                  </a:lnTo>
                  <a:lnTo>
                    <a:pt x="2083" y="2714"/>
                  </a:lnTo>
                  <a:lnTo>
                    <a:pt x="2124" y="2708"/>
                  </a:lnTo>
                  <a:lnTo>
                    <a:pt x="2164" y="2701"/>
                  </a:lnTo>
                  <a:lnTo>
                    <a:pt x="2205" y="2694"/>
                  </a:lnTo>
                  <a:lnTo>
                    <a:pt x="2243" y="2686"/>
                  </a:lnTo>
                  <a:lnTo>
                    <a:pt x="2281" y="2678"/>
                  </a:lnTo>
                  <a:lnTo>
                    <a:pt x="2317" y="2668"/>
                  </a:lnTo>
                  <a:lnTo>
                    <a:pt x="2352" y="2658"/>
                  </a:lnTo>
                  <a:lnTo>
                    <a:pt x="2417" y="2638"/>
                  </a:lnTo>
                  <a:lnTo>
                    <a:pt x="2478" y="2619"/>
                  </a:lnTo>
                  <a:lnTo>
                    <a:pt x="2534" y="2599"/>
                  </a:lnTo>
                  <a:lnTo>
                    <a:pt x="2587" y="2580"/>
                  </a:lnTo>
                  <a:lnTo>
                    <a:pt x="2684" y="2543"/>
                  </a:lnTo>
                  <a:lnTo>
                    <a:pt x="2773" y="2506"/>
                  </a:lnTo>
                  <a:lnTo>
                    <a:pt x="2862" y="2470"/>
                  </a:lnTo>
                  <a:lnTo>
                    <a:pt x="2956" y="2433"/>
                  </a:lnTo>
                  <a:lnTo>
                    <a:pt x="3006" y="2414"/>
                  </a:lnTo>
                  <a:lnTo>
                    <a:pt x="3059" y="2395"/>
                  </a:lnTo>
                  <a:lnTo>
                    <a:pt x="3116" y="2375"/>
                  </a:lnTo>
                  <a:lnTo>
                    <a:pt x="3177" y="2354"/>
                  </a:lnTo>
                  <a:lnTo>
                    <a:pt x="3303" y="2316"/>
                  </a:lnTo>
                  <a:lnTo>
                    <a:pt x="3424" y="2278"/>
                  </a:lnTo>
                  <a:lnTo>
                    <a:pt x="3481" y="2258"/>
                  </a:lnTo>
                  <a:lnTo>
                    <a:pt x="3537" y="2237"/>
                  </a:lnTo>
                  <a:lnTo>
                    <a:pt x="3564" y="2226"/>
                  </a:lnTo>
                  <a:lnTo>
                    <a:pt x="3590" y="2215"/>
                  </a:lnTo>
                  <a:lnTo>
                    <a:pt x="3616" y="2202"/>
                  </a:lnTo>
                  <a:lnTo>
                    <a:pt x="3640" y="2189"/>
                  </a:lnTo>
                  <a:lnTo>
                    <a:pt x="3664" y="2176"/>
                  </a:lnTo>
                  <a:lnTo>
                    <a:pt x="3687" y="2161"/>
                  </a:lnTo>
                  <a:lnTo>
                    <a:pt x="3709" y="2146"/>
                  </a:lnTo>
                  <a:lnTo>
                    <a:pt x="3729" y="2129"/>
                  </a:lnTo>
                  <a:lnTo>
                    <a:pt x="3750" y="2111"/>
                  </a:lnTo>
                  <a:lnTo>
                    <a:pt x="3768" y="2093"/>
                  </a:lnTo>
                  <a:lnTo>
                    <a:pt x="3787" y="2073"/>
                  </a:lnTo>
                  <a:lnTo>
                    <a:pt x="3803" y="2053"/>
                  </a:lnTo>
                  <a:lnTo>
                    <a:pt x="3819" y="2030"/>
                  </a:lnTo>
                  <a:lnTo>
                    <a:pt x="3833" y="2006"/>
                  </a:lnTo>
                  <a:lnTo>
                    <a:pt x="3847" y="1981"/>
                  </a:lnTo>
                  <a:lnTo>
                    <a:pt x="3859" y="1954"/>
                  </a:lnTo>
                  <a:lnTo>
                    <a:pt x="3870" y="1927"/>
                  </a:lnTo>
                  <a:lnTo>
                    <a:pt x="3879" y="1897"/>
                  </a:lnTo>
                  <a:lnTo>
                    <a:pt x="3887" y="1866"/>
                  </a:lnTo>
                  <a:lnTo>
                    <a:pt x="3893" y="1831"/>
                  </a:lnTo>
                  <a:lnTo>
                    <a:pt x="3904" y="1766"/>
                  </a:lnTo>
                  <a:lnTo>
                    <a:pt x="3911" y="1704"/>
                  </a:lnTo>
                  <a:lnTo>
                    <a:pt x="3913" y="1674"/>
                  </a:lnTo>
                  <a:lnTo>
                    <a:pt x="3915" y="1647"/>
                  </a:lnTo>
                  <a:lnTo>
                    <a:pt x="3916" y="1619"/>
                  </a:lnTo>
                  <a:lnTo>
                    <a:pt x="3917" y="1592"/>
                  </a:lnTo>
                  <a:lnTo>
                    <a:pt x="3916" y="1567"/>
                  </a:lnTo>
                  <a:lnTo>
                    <a:pt x="3915" y="1542"/>
                  </a:lnTo>
                  <a:lnTo>
                    <a:pt x="3913" y="1517"/>
                  </a:lnTo>
                  <a:lnTo>
                    <a:pt x="3910" y="1495"/>
                  </a:lnTo>
                  <a:lnTo>
                    <a:pt x="3906" y="1472"/>
                  </a:lnTo>
                  <a:lnTo>
                    <a:pt x="3902" y="1450"/>
                  </a:lnTo>
                  <a:lnTo>
                    <a:pt x="3895" y="1429"/>
                  </a:lnTo>
                  <a:lnTo>
                    <a:pt x="3889" y="1408"/>
                  </a:lnTo>
                  <a:lnTo>
                    <a:pt x="3881" y="1388"/>
                  </a:lnTo>
                  <a:lnTo>
                    <a:pt x="3873" y="1369"/>
                  </a:lnTo>
                  <a:lnTo>
                    <a:pt x="3863" y="1350"/>
                  </a:lnTo>
                  <a:lnTo>
                    <a:pt x="3852" y="1331"/>
                  </a:lnTo>
                  <a:lnTo>
                    <a:pt x="3841" y="1314"/>
                  </a:lnTo>
                  <a:lnTo>
                    <a:pt x="3828" y="1296"/>
                  </a:lnTo>
                  <a:lnTo>
                    <a:pt x="3814" y="1280"/>
                  </a:lnTo>
                  <a:lnTo>
                    <a:pt x="3799" y="1263"/>
                  </a:lnTo>
                  <a:lnTo>
                    <a:pt x="3784" y="1247"/>
                  </a:lnTo>
                  <a:lnTo>
                    <a:pt x="3766" y="1231"/>
                  </a:lnTo>
                  <a:lnTo>
                    <a:pt x="3748" y="1215"/>
                  </a:lnTo>
                  <a:lnTo>
                    <a:pt x="3728" y="1199"/>
                  </a:lnTo>
                  <a:lnTo>
                    <a:pt x="3707" y="1185"/>
                  </a:lnTo>
                  <a:lnTo>
                    <a:pt x="3686" y="1169"/>
                  </a:lnTo>
                  <a:lnTo>
                    <a:pt x="3663" y="1155"/>
                  </a:lnTo>
                  <a:lnTo>
                    <a:pt x="3638" y="1139"/>
                  </a:lnTo>
                  <a:close/>
                </a:path>
              </a:pathLst>
            </a:custGeom>
            <a:solidFill>
              <a:srgbClr val="F1B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29" name="Freeform 82"/>
            <p:cNvSpPr>
              <a:spLocks/>
            </p:cNvSpPr>
            <p:nvPr/>
          </p:nvSpPr>
          <p:spPr bwMode="auto">
            <a:xfrm>
              <a:off x="2632" y="2655"/>
              <a:ext cx="41" cy="9"/>
            </a:xfrm>
            <a:custGeom>
              <a:avLst/>
              <a:gdLst>
                <a:gd name="T0" fmla="*/ 0 w 609"/>
                <a:gd name="T1" fmla="*/ 0 h 134"/>
                <a:gd name="T2" fmla="*/ 0 w 609"/>
                <a:gd name="T3" fmla="*/ 0 h 134"/>
                <a:gd name="T4" fmla="*/ 0 w 609"/>
                <a:gd name="T5" fmla="*/ 0 h 134"/>
                <a:gd name="T6" fmla="*/ 0 w 609"/>
                <a:gd name="T7" fmla="*/ 0 h 134"/>
                <a:gd name="T8" fmla="*/ 0 w 609"/>
                <a:gd name="T9" fmla="*/ 0 h 134"/>
                <a:gd name="T10" fmla="*/ 0 w 609"/>
                <a:gd name="T11" fmla="*/ 0 h 134"/>
                <a:gd name="T12" fmla="*/ 0 w 609"/>
                <a:gd name="T13" fmla="*/ 0 h 134"/>
                <a:gd name="T14" fmla="*/ 0 w 609"/>
                <a:gd name="T15" fmla="*/ 0 h 134"/>
                <a:gd name="T16" fmla="*/ 0 w 609"/>
                <a:gd name="T17" fmla="*/ 0 h 134"/>
                <a:gd name="T18" fmla="*/ 0 w 609"/>
                <a:gd name="T19" fmla="*/ 0 h 134"/>
                <a:gd name="T20" fmla="*/ 0 w 609"/>
                <a:gd name="T21" fmla="*/ 0 h 134"/>
                <a:gd name="T22" fmla="*/ 0 w 609"/>
                <a:gd name="T23" fmla="*/ 0 h 134"/>
                <a:gd name="T24" fmla="*/ 0 w 609"/>
                <a:gd name="T25" fmla="*/ 0 h 134"/>
                <a:gd name="T26" fmla="*/ 0 w 609"/>
                <a:gd name="T27" fmla="*/ 0 h 134"/>
                <a:gd name="T28" fmla="*/ 0 w 609"/>
                <a:gd name="T29" fmla="*/ 0 h 134"/>
                <a:gd name="T30" fmla="*/ 0 w 609"/>
                <a:gd name="T31" fmla="*/ 0 h 134"/>
                <a:gd name="T32" fmla="*/ 0 w 609"/>
                <a:gd name="T33" fmla="*/ 0 h 134"/>
                <a:gd name="T34" fmla="*/ 0 w 609"/>
                <a:gd name="T35" fmla="*/ 0 h 134"/>
                <a:gd name="T36" fmla="*/ 0 w 609"/>
                <a:gd name="T37" fmla="*/ 0 h 134"/>
                <a:gd name="T38" fmla="*/ 0 w 609"/>
                <a:gd name="T39" fmla="*/ 0 h 134"/>
                <a:gd name="T40" fmla="*/ 0 w 609"/>
                <a:gd name="T41" fmla="*/ 0 h 134"/>
                <a:gd name="T42" fmla="*/ 0 w 609"/>
                <a:gd name="T43" fmla="*/ 0 h 134"/>
                <a:gd name="T44" fmla="*/ 0 w 609"/>
                <a:gd name="T45" fmla="*/ 0 h 134"/>
                <a:gd name="T46" fmla="*/ 0 w 609"/>
                <a:gd name="T47" fmla="*/ 0 h 134"/>
                <a:gd name="T48" fmla="*/ 0 w 609"/>
                <a:gd name="T49" fmla="*/ 0 h 134"/>
                <a:gd name="T50" fmla="*/ 0 w 609"/>
                <a:gd name="T51" fmla="*/ 0 h 134"/>
                <a:gd name="T52" fmla="*/ 0 w 609"/>
                <a:gd name="T53" fmla="*/ 0 h 134"/>
                <a:gd name="T54" fmla="*/ 0 w 609"/>
                <a:gd name="T55" fmla="*/ 0 h 134"/>
                <a:gd name="T56" fmla="*/ 0 w 609"/>
                <a:gd name="T57" fmla="*/ 0 h 134"/>
                <a:gd name="T58" fmla="*/ 0 w 609"/>
                <a:gd name="T59" fmla="*/ 0 h 134"/>
                <a:gd name="T60" fmla="*/ 0 w 609"/>
                <a:gd name="T61" fmla="*/ 0 h 134"/>
                <a:gd name="T62" fmla="*/ 0 w 609"/>
                <a:gd name="T63" fmla="*/ 0 h 134"/>
                <a:gd name="T64" fmla="*/ 0 w 609"/>
                <a:gd name="T65" fmla="*/ 0 h 134"/>
                <a:gd name="T66" fmla="*/ 0 w 609"/>
                <a:gd name="T67" fmla="*/ 0 h 134"/>
                <a:gd name="T68" fmla="*/ 0 w 609"/>
                <a:gd name="T69" fmla="*/ 0 h 134"/>
                <a:gd name="T70" fmla="*/ 0 w 609"/>
                <a:gd name="T71" fmla="*/ 0 h 134"/>
                <a:gd name="T72" fmla="*/ 0 w 609"/>
                <a:gd name="T73" fmla="*/ 0 h 134"/>
                <a:gd name="T74" fmla="*/ 0 w 609"/>
                <a:gd name="T75" fmla="*/ 0 h 134"/>
                <a:gd name="T76" fmla="*/ 0 w 609"/>
                <a:gd name="T77" fmla="*/ 0 h 134"/>
                <a:gd name="T78" fmla="*/ 0 w 609"/>
                <a:gd name="T79" fmla="*/ 0 h 134"/>
                <a:gd name="T80" fmla="*/ 0 w 609"/>
                <a:gd name="T81" fmla="*/ 0 h 134"/>
                <a:gd name="T82" fmla="*/ 0 w 609"/>
                <a:gd name="T83" fmla="*/ 0 h 134"/>
                <a:gd name="T84" fmla="*/ 0 w 609"/>
                <a:gd name="T85" fmla="*/ 0 h 134"/>
                <a:gd name="T86" fmla="*/ 0 w 609"/>
                <a:gd name="T87" fmla="*/ 0 h 134"/>
                <a:gd name="T88" fmla="*/ 0 w 609"/>
                <a:gd name="T89" fmla="*/ 0 h 134"/>
                <a:gd name="T90" fmla="*/ 0 w 609"/>
                <a:gd name="T91" fmla="*/ 0 h 134"/>
                <a:gd name="T92" fmla="*/ 0 w 609"/>
                <a:gd name="T93" fmla="*/ 0 h 134"/>
                <a:gd name="T94" fmla="*/ 0 w 609"/>
                <a:gd name="T95" fmla="*/ 0 h 134"/>
                <a:gd name="T96" fmla="*/ 0 w 609"/>
                <a:gd name="T97" fmla="*/ 0 h 134"/>
                <a:gd name="T98" fmla="*/ 0 w 609"/>
                <a:gd name="T99" fmla="*/ 0 h 134"/>
                <a:gd name="T100" fmla="*/ 0 w 609"/>
                <a:gd name="T101" fmla="*/ 0 h 134"/>
                <a:gd name="T102" fmla="*/ 0 w 609"/>
                <a:gd name="T103" fmla="*/ 0 h 134"/>
                <a:gd name="T104" fmla="*/ 0 w 609"/>
                <a:gd name="T105" fmla="*/ 0 h 134"/>
                <a:gd name="T106" fmla="*/ 0 w 609"/>
                <a:gd name="T107" fmla="*/ 0 h 134"/>
                <a:gd name="T108" fmla="*/ 0 w 609"/>
                <a:gd name="T109" fmla="*/ 0 h 134"/>
                <a:gd name="T110" fmla="*/ 0 w 609"/>
                <a:gd name="T111" fmla="*/ 0 h 134"/>
                <a:gd name="T112" fmla="*/ 0 w 609"/>
                <a:gd name="T113" fmla="*/ 0 h 134"/>
                <a:gd name="T114" fmla="*/ 0 w 609"/>
                <a:gd name="T115" fmla="*/ 0 h 134"/>
                <a:gd name="T116" fmla="*/ 0 w 609"/>
                <a:gd name="T117" fmla="*/ 0 h 134"/>
                <a:gd name="T118" fmla="*/ 0 w 609"/>
                <a:gd name="T119" fmla="*/ 0 h 134"/>
                <a:gd name="T120" fmla="*/ 0 w 609"/>
                <a:gd name="T121" fmla="*/ 0 h 134"/>
                <a:gd name="T122" fmla="*/ 0 w 609"/>
                <a:gd name="T123" fmla="*/ 0 h 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9"/>
                <a:gd name="T187" fmla="*/ 0 h 134"/>
                <a:gd name="T188" fmla="*/ 609 w 609"/>
                <a:gd name="T189" fmla="*/ 134 h 1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9" h="134">
                  <a:moveTo>
                    <a:pt x="488" y="11"/>
                  </a:moveTo>
                  <a:lnTo>
                    <a:pt x="482" y="10"/>
                  </a:lnTo>
                  <a:lnTo>
                    <a:pt x="467" y="8"/>
                  </a:lnTo>
                  <a:lnTo>
                    <a:pt x="443" y="4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34" y="1"/>
                  </a:lnTo>
                  <a:lnTo>
                    <a:pt x="313" y="2"/>
                  </a:lnTo>
                  <a:lnTo>
                    <a:pt x="290" y="4"/>
                  </a:lnTo>
                  <a:lnTo>
                    <a:pt x="268" y="8"/>
                  </a:lnTo>
                  <a:lnTo>
                    <a:pt x="246" y="11"/>
                  </a:lnTo>
                  <a:lnTo>
                    <a:pt x="222" y="15"/>
                  </a:lnTo>
                  <a:lnTo>
                    <a:pt x="199" y="17"/>
                  </a:lnTo>
                  <a:lnTo>
                    <a:pt x="175" y="18"/>
                  </a:lnTo>
                  <a:lnTo>
                    <a:pt x="153" y="19"/>
                  </a:lnTo>
                  <a:lnTo>
                    <a:pt x="108" y="18"/>
                  </a:lnTo>
                  <a:lnTo>
                    <a:pt x="69" y="17"/>
                  </a:lnTo>
                  <a:lnTo>
                    <a:pt x="52" y="18"/>
                  </a:lnTo>
                  <a:lnTo>
                    <a:pt x="36" y="19"/>
                  </a:lnTo>
                  <a:lnTo>
                    <a:pt x="24" y="21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2" y="59"/>
                  </a:lnTo>
                  <a:lnTo>
                    <a:pt x="5" y="66"/>
                  </a:lnTo>
                  <a:lnTo>
                    <a:pt x="8" y="73"/>
                  </a:lnTo>
                  <a:lnTo>
                    <a:pt x="12" y="78"/>
                  </a:lnTo>
                  <a:lnTo>
                    <a:pt x="17" y="83"/>
                  </a:lnTo>
                  <a:lnTo>
                    <a:pt x="22" y="88"/>
                  </a:lnTo>
                  <a:lnTo>
                    <a:pt x="27" y="92"/>
                  </a:lnTo>
                  <a:lnTo>
                    <a:pt x="33" y="96"/>
                  </a:lnTo>
                  <a:lnTo>
                    <a:pt x="40" y="101"/>
                  </a:lnTo>
                  <a:lnTo>
                    <a:pt x="56" y="107"/>
                  </a:lnTo>
                  <a:lnTo>
                    <a:pt x="72" y="112"/>
                  </a:lnTo>
                  <a:lnTo>
                    <a:pt x="92" y="116"/>
                  </a:lnTo>
                  <a:lnTo>
                    <a:pt x="114" y="119"/>
                  </a:lnTo>
                  <a:lnTo>
                    <a:pt x="161" y="123"/>
                  </a:lnTo>
                  <a:lnTo>
                    <a:pt x="216" y="126"/>
                  </a:lnTo>
                  <a:lnTo>
                    <a:pt x="277" y="129"/>
                  </a:lnTo>
                  <a:lnTo>
                    <a:pt x="343" y="133"/>
                  </a:lnTo>
                  <a:lnTo>
                    <a:pt x="359" y="134"/>
                  </a:lnTo>
                  <a:lnTo>
                    <a:pt x="376" y="134"/>
                  </a:lnTo>
                  <a:lnTo>
                    <a:pt x="391" y="134"/>
                  </a:lnTo>
                  <a:lnTo>
                    <a:pt x="406" y="133"/>
                  </a:lnTo>
                  <a:lnTo>
                    <a:pt x="435" y="129"/>
                  </a:lnTo>
                  <a:lnTo>
                    <a:pt x="460" y="124"/>
                  </a:lnTo>
                  <a:lnTo>
                    <a:pt x="485" y="118"/>
                  </a:lnTo>
                  <a:lnTo>
                    <a:pt x="507" y="111"/>
                  </a:lnTo>
                  <a:lnTo>
                    <a:pt x="526" y="103"/>
                  </a:lnTo>
                  <a:lnTo>
                    <a:pt x="544" y="94"/>
                  </a:lnTo>
                  <a:lnTo>
                    <a:pt x="559" y="86"/>
                  </a:lnTo>
                  <a:lnTo>
                    <a:pt x="573" y="78"/>
                  </a:lnTo>
                  <a:lnTo>
                    <a:pt x="584" y="70"/>
                  </a:lnTo>
                  <a:lnTo>
                    <a:pt x="594" y="62"/>
                  </a:lnTo>
                  <a:lnTo>
                    <a:pt x="605" y="52"/>
                  </a:lnTo>
                  <a:lnTo>
                    <a:pt x="609" y="48"/>
                  </a:lnTo>
                  <a:lnTo>
                    <a:pt x="488" y="11"/>
                  </a:lnTo>
                  <a:close/>
                </a:path>
              </a:pathLst>
            </a:custGeom>
            <a:solidFill>
              <a:srgbClr val="DAB5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0" name="Freeform 83"/>
            <p:cNvSpPr>
              <a:spLocks/>
            </p:cNvSpPr>
            <p:nvPr/>
          </p:nvSpPr>
          <p:spPr bwMode="auto">
            <a:xfrm>
              <a:off x="2823" y="2369"/>
              <a:ext cx="119" cy="157"/>
            </a:xfrm>
            <a:custGeom>
              <a:avLst/>
              <a:gdLst>
                <a:gd name="T0" fmla="*/ 0 w 1787"/>
                <a:gd name="T1" fmla="*/ 0 h 2361"/>
                <a:gd name="T2" fmla="*/ 0 w 1787"/>
                <a:gd name="T3" fmla="*/ 0 h 2361"/>
                <a:gd name="T4" fmla="*/ 0 w 1787"/>
                <a:gd name="T5" fmla="*/ 0 h 2361"/>
                <a:gd name="T6" fmla="*/ 0 w 1787"/>
                <a:gd name="T7" fmla="*/ 0 h 2361"/>
                <a:gd name="T8" fmla="*/ 0 w 1787"/>
                <a:gd name="T9" fmla="*/ 0 h 2361"/>
                <a:gd name="T10" fmla="*/ 0 w 1787"/>
                <a:gd name="T11" fmla="*/ 0 h 2361"/>
                <a:gd name="T12" fmla="*/ 0 w 1787"/>
                <a:gd name="T13" fmla="*/ 0 h 2361"/>
                <a:gd name="T14" fmla="*/ 0 w 1787"/>
                <a:gd name="T15" fmla="*/ 0 h 2361"/>
                <a:gd name="T16" fmla="*/ 0 w 1787"/>
                <a:gd name="T17" fmla="*/ 0 h 2361"/>
                <a:gd name="T18" fmla="*/ 0 w 1787"/>
                <a:gd name="T19" fmla="*/ 0 h 2361"/>
                <a:gd name="T20" fmla="*/ 0 w 1787"/>
                <a:gd name="T21" fmla="*/ 0 h 2361"/>
                <a:gd name="T22" fmla="*/ 0 w 1787"/>
                <a:gd name="T23" fmla="*/ 0 h 2361"/>
                <a:gd name="T24" fmla="*/ 0 w 1787"/>
                <a:gd name="T25" fmla="*/ 0 h 2361"/>
                <a:gd name="T26" fmla="*/ 0 w 1787"/>
                <a:gd name="T27" fmla="*/ 0 h 2361"/>
                <a:gd name="T28" fmla="*/ 0 w 1787"/>
                <a:gd name="T29" fmla="*/ 0 h 2361"/>
                <a:gd name="T30" fmla="*/ 0 w 1787"/>
                <a:gd name="T31" fmla="*/ 0 h 2361"/>
                <a:gd name="T32" fmla="*/ 0 w 1787"/>
                <a:gd name="T33" fmla="*/ 0 h 2361"/>
                <a:gd name="T34" fmla="*/ 0 w 1787"/>
                <a:gd name="T35" fmla="*/ 0 h 2361"/>
                <a:gd name="T36" fmla="*/ 0 w 1787"/>
                <a:gd name="T37" fmla="*/ 0 h 2361"/>
                <a:gd name="T38" fmla="*/ 0 w 1787"/>
                <a:gd name="T39" fmla="*/ 0 h 2361"/>
                <a:gd name="T40" fmla="*/ 0 w 1787"/>
                <a:gd name="T41" fmla="*/ 0 h 2361"/>
                <a:gd name="T42" fmla="*/ 0 w 1787"/>
                <a:gd name="T43" fmla="*/ 0 h 2361"/>
                <a:gd name="T44" fmla="*/ 0 w 1787"/>
                <a:gd name="T45" fmla="*/ 0 h 2361"/>
                <a:gd name="T46" fmla="*/ 0 w 1787"/>
                <a:gd name="T47" fmla="*/ 0 h 2361"/>
                <a:gd name="T48" fmla="*/ 0 w 1787"/>
                <a:gd name="T49" fmla="*/ 0 h 2361"/>
                <a:gd name="T50" fmla="*/ 0 w 1787"/>
                <a:gd name="T51" fmla="*/ 0 h 2361"/>
                <a:gd name="T52" fmla="*/ 0 w 1787"/>
                <a:gd name="T53" fmla="*/ 0 h 2361"/>
                <a:gd name="T54" fmla="*/ 0 w 1787"/>
                <a:gd name="T55" fmla="*/ 0 h 2361"/>
                <a:gd name="T56" fmla="*/ 0 w 1787"/>
                <a:gd name="T57" fmla="*/ 0 h 2361"/>
                <a:gd name="T58" fmla="*/ 0 w 1787"/>
                <a:gd name="T59" fmla="*/ 0 h 2361"/>
                <a:gd name="T60" fmla="*/ 0 w 1787"/>
                <a:gd name="T61" fmla="*/ 0 h 2361"/>
                <a:gd name="T62" fmla="*/ 0 w 1787"/>
                <a:gd name="T63" fmla="*/ 0 h 2361"/>
                <a:gd name="T64" fmla="*/ 0 w 1787"/>
                <a:gd name="T65" fmla="*/ 0 h 2361"/>
                <a:gd name="T66" fmla="*/ 0 w 1787"/>
                <a:gd name="T67" fmla="*/ 0 h 2361"/>
                <a:gd name="T68" fmla="*/ 0 w 1787"/>
                <a:gd name="T69" fmla="*/ 0 h 2361"/>
                <a:gd name="T70" fmla="*/ 0 w 1787"/>
                <a:gd name="T71" fmla="*/ 0 h 2361"/>
                <a:gd name="T72" fmla="*/ 0 w 1787"/>
                <a:gd name="T73" fmla="*/ 0 h 2361"/>
                <a:gd name="T74" fmla="*/ 0 w 1787"/>
                <a:gd name="T75" fmla="*/ 0 h 2361"/>
                <a:gd name="T76" fmla="*/ 0 w 1787"/>
                <a:gd name="T77" fmla="*/ 0 h 2361"/>
                <a:gd name="T78" fmla="*/ 0 w 1787"/>
                <a:gd name="T79" fmla="*/ 0 h 2361"/>
                <a:gd name="T80" fmla="*/ 0 w 1787"/>
                <a:gd name="T81" fmla="*/ 0 h 2361"/>
                <a:gd name="T82" fmla="*/ 0 w 1787"/>
                <a:gd name="T83" fmla="*/ 0 h 2361"/>
                <a:gd name="T84" fmla="*/ 0 w 1787"/>
                <a:gd name="T85" fmla="*/ 0 h 2361"/>
                <a:gd name="T86" fmla="*/ 0 w 1787"/>
                <a:gd name="T87" fmla="*/ 0 h 2361"/>
                <a:gd name="T88" fmla="*/ 0 w 1787"/>
                <a:gd name="T89" fmla="*/ 0 h 2361"/>
                <a:gd name="T90" fmla="*/ 0 w 1787"/>
                <a:gd name="T91" fmla="*/ 0 h 2361"/>
                <a:gd name="T92" fmla="*/ 0 w 1787"/>
                <a:gd name="T93" fmla="*/ 0 h 2361"/>
                <a:gd name="T94" fmla="*/ 0 w 1787"/>
                <a:gd name="T95" fmla="*/ 0 h 2361"/>
                <a:gd name="T96" fmla="*/ 0 w 1787"/>
                <a:gd name="T97" fmla="*/ 0 h 2361"/>
                <a:gd name="T98" fmla="*/ 0 w 1787"/>
                <a:gd name="T99" fmla="*/ 0 h 2361"/>
                <a:gd name="T100" fmla="*/ 0 w 1787"/>
                <a:gd name="T101" fmla="*/ 0 h 2361"/>
                <a:gd name="T102" fmla="*/ 0 w 1787"/>
                <a:gd name="T103" fmla="*/ 0 h 2361"/>
                <a:gd name="T104" fmla="*/ 0 w 1787"/>
                <a:gd name="T105" fmla="*/ 0 h 2361"/>
                <a:gd name="T106" fmla="*/ 0 w 1787"/>
                <a:gd name="T107" fmla="*/ 0 h 2361"/>
                <a:gd name="T108" fmla="*/ 0 w 1787"/>
                <a:gd name="T109" fmla="*/ 0 h 2361"/>
                <a:gd name="T110" fmla="*/ 0 w 1787"/>
                <a:gd name="T111" fmla="*/ 0 h 2361"/>
                <a:gd name="T112" fmla="*/ 0 w 1787"/>
                <a:gd name="T113" fmla="*/ 0 h 2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87"/>
                <a:gd name="T172" fmla="*/ 0 h 2361"/>
                <a:gd name="T173" fmla="*/ 1787 w 1787"/>
                <a:gd name="T174" fmla="*/ 2361 h 2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87" h="2361">
                  <a:moveTo>
                    <a:pt x="1558" y="0"/>
                  </a:moveTo>
                  <a:lnTo>
                    <a:pt x="1568" y="13"/>
                  </a:lnTo>
                  <a:lnTo>
                    <a:pt x="1594" y="52"/>
                  </a:lnTo>
                  <a:lnTo>
                    <a:pt x="1612" y="80"/>
                  </a:lnTo>
                  <a:lnTo>
                    <a:pt x="1631" y="113"/>
                  </a:lnTo>
                  <a:lnTo>
                    <a:pt x="1652" y="153"/>
                  </a:lnTo>
                  <a:lnTo>
                    <a:pt x="1672" y="195"/>
                  </a:lnTo>
                  <a:lnTo>
                    <a:pt x="1694" y="242"/>
                  </a:lnTo>
                  <a:lnTo>
                    <a:pt x="1715" y="293"/>
                  </a:lnTo>
                  <a:lnTo>
                    <a:pt x="1725" y="321"/>
                  </a:lnTo>
                  <a:lnTo>
                    <a:pt x="1734" y="348"/>
                  </a:lnTo>
                  <a:lnTo>
                    <a:pt x="1744" y="377"/>
                  </a:lnTo>
                  <a:lnTo>
                    <a:pt x="1752" y="407"/>
                  </a:lnTo>
                  <a:lnTo>
                    <a:pt x="1759" y="437"/>
                  </a:lnTo>
                  <a:lnTo>
                    <a:pt x="1766" y="468"/>
                  </a:lnTo>
                  <a:lnTo>
                    <a:pt x="1773" y="499"/>
                  </a:lnTo>
                  <a:lnTo>
                    <a:pt x="1778" y="531"/>
                  </a:lnTo>
                  <a:lnTo>
                    <a:pt x="1782" y="564"/>
                  </a:lnTo>
                  <a:lnTo>
                    <a:pt x="1785" y="597"/>
                  </a:lnTo>
                  <a:lnTo>
                    <a:pt x="1787" y="631"/>
                  </a:lnTo>
                  <a:lnTo>
                    <a:pt x="1787" y="665"/>
                  </a:lnTo>
                  <a:lnTo>
                    <a:pt x="1787" y="699"/>
                  </a:lnTo>
                  <a:lnTo>
                    <a:pt x="1786" y="731"/>
                  </a:lnTo>
                  <a:lnTo>
                    <a:pt x="1784" y="761"/>
                  </a:lnTo>
                  <a:lnTo>
                    <a:pt x="1781" y="791"/>
                  </a:lnTo>
                  <a:lnTo>
                    <a:pt x="1778" y="819"/>
                  </a:lnTo>
                  <a:lnTo>
                    <a:pt x="1774" y="845"/>
                  </a:lnTo>
                  <a:lnTo>
                    <a:pt x="1769" y="871"/>
                  </a:lnTo>
                  <a:lnTo>
                    <a:pt x="1764" y="895"/>
                  </a:lnTo>
                  <a:lnTo>
                    <a:pt x="1758" y="918"/>
                  </a:lnTo>
                  <a:lnTo>
                    <a:pt x="1752" y="941"/>
                  </a:lnTo>
                  <a:lnTo>
                    <a:pt x="1745" y="962"/>
                  </a:lnTo>
                  <a:lnTo>
                    <a:pt x="1737" y="983"/>
                  </a:lnTo>
                  <a:lnTo>
                    <a:pt x="1722" y="1023"/>
                  </a:lnTo>
                  <a:lnTo>
                    <a:pt x="1704" y="1061"/>
                  </a:lnTo>
                  <a:lnTo>
                    <a:pt x="1686" y="1097"/>
                  </a:lnTo>
                  <a:lnTo>
                    <a:pt x="1665" y="1131"/>
                  </a:lnTo>
                  <a:lnTo>
                    <a:pt x="1645" y="1166"/>
                  </a:lnTo>
                  <a:lnTo>
                    <a:pt x="1623" y="1200"/>
                  </a:lnTo>
                  <a:lnTo>
                    <a:pt x="1601" y="1236"/>
                  </a:lnTo>
                  <a:lnTo>
                    <a:pt x="1580" y="1272"/>
                  </a:lnTo>
                  <a:lnTo>
                    <a:pt x="1557" y="1312"/>
                  </a:lnTo>
                  <a:lnTo>
                    <a:pt x="1535" y="1353"/>
                  </a:lnTo>
                  <a:lnTo>
                    <a:pt x="1512" y="1397"/>
                  </a:lnTo>
                  <a:lnTo>
                    <a:pt x="1487" y="1445"/>
                  </a:lnTo>
                  <a:lnTo>
                    <a:pt x="1459" y="1496"/>
                  </a:lnTo>
                  <a:lnTo>
                    <a:pt x="1430" y="1546"/>
                  </a:lnTo>
                  <a:lnTo>
                    <a:pt x="1369" y="1650"/>
                  </a:lnTo>
                  <a:lnTo>
                    <a:pt x="1309" y="1749"/>
                  </a:lnTo>
                  <a:lnTo>
                    <a:pt x="1254" y="1837"/>
                  </a:lnTo>
                  <a:lnTo>
                    <a:pt x="1210" y="1908"/>
                  </a:lnTo>
                  <a:lnTo>
                    <a:pt x="1180" y="1955"/>
                  </a:lnTo>
                  <a:lnTo>
                    <a:pt x="1169" y="1972"/>
                  </a:lnTo>
                  <a:lnTo>
                    <a:pt x="757" y="2361"/>
                  </a:lnTo>
                  <a:lnTo>
                    <a:pt x="0" y="1536"/>
                  </a:lnTo>
                  <a:lnTo>
                    <a:pt x="962" y="69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rgbClr val="006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1" name="Freeform 84"/>
            <p:cNvSpPr>
              <a:spLocks/>
            </p:cNvSpPr>
            <p:nvPr/>
          </p:nvSpPr>
          <p:spPr bwMode="auto">
            <a:xfrm>
              <a:off x="2701" y="2256"/>
              <a:ext cx="247" cy="162"/>
            </a:xfrm>
            <a:custGeom>
              <a:avLst/>
              <a:gdLst>
                <a:gd name="T0" fmla="*/ 0 w 3703"/>
                <a:gd name="T1" fmla="*/ 0 h 2434"/>
                <a:gd name="T2" fmla="*/ 0 w 3703"/>
                <a:gd name="T3" fmla="*/ 0 h 2434"/>
                <a:gd name="T4" fmla="*/ 0 w 3703"/>
                <a:gd name="T5" fmla="*/ 0 h 2434"/>
                <a:gd name="T6" fmla="*/ 0 w 3703"/>
                <a:gd name="T7" fmla="*/ 0 h 2434"/>
                <a:gd name="T8" fmla="*/ 0 w 3703"/>
                <a:gd name="T9" fmla="*/ 0 h 2434"/>
                <a:gd name="T10" fmla="*/ 0 w 3703"/>
                <a:gd name="T11" fmla="*/ 0 h 2434"/>
                <a:gd name="T12" fmla="*/ 0 w 3703"/>
                <a:gd name="T13" fmla="*/ 0 h 2434"/>
                <a:gd name="T14" fmla="*/ 0 w 3703"/>
                <a:gd name="T15" fmla="*/ 0 h 2434"/>
                <a:gd name="T16" fmla="*/ 0 w 3703"/>
                <a:gd name="T17" fmla="*/ 0 h 2434"/>
                <a:gd name="T18" fmla="*/ 0 w 3703"/>
                <a:gd name="T19" fmla="*/ 0 h 2434"/>
                <a:gd name="T20" fmla="*/ 0 w 3703"/>
                <a:gd name="T21" fmla="*/ 0 h 2434"/>
                <a:gd name="T22" fmla="*/ 0 w 3703"/>
                <a:gd name="T23" fmla="*/ 0 h 2434"/>
                <a:gd name="T24" fmla="*/ 0 w 3703"/>
                <a:gd name="T25" fmla="*/ 0 h 2434"/>
                <a:gd name="T26" fmla="*/ 0 w 3703"/>
                <a:gd name="T27" fmla="*/ 0 h 2434"/>
                <a:gd name="T28" fmla="*/ 0 w 3703"/>
                <a:gd name="T29" fmla="*/ 0 h 2434"/>
                <a:gd name="T30" fmla="*/ 0 w 3703"/>
                <a:gd name="T31" fmla="*/ 0 h 2434"/>
                <a:gd name="T32" fmla="*/ 0 w 3703"/>
                <a:gd name="T33" fmla="*/ 0 h 2434"/>
                <a:gd name="T34" fmla="*/ 0 w 3703"/>
                <a:gd name="T35" fmla="*/ 0 h 2434"/>
                <a:gd name="T36" fmla="*/ 0 w 3703"/>
                <a:gd name="T37" fmla="*/ 0 h 2434"/>
                <a:gd name="T38" fmla="*/ 0 w 3703"/>
                <a:gd name="T39" fmla="*/ 0 h 2434"/>
                <a:gd name="T40" fmla="*/ 0 w 3703"/>
                <a:gd name="T41" fmla="*/ 0 h 2434"/>
                <a:gd name="T42" fmla="*/ 0 w 3703"/>
                <a:gd name="T43" fmla="*/ 0 h 2434"/>
                <a:gd name="T44" fmla="*/ 0 w 3703"/>
                <a:gd name="T45" fmla="*/ 0 h 2434"/>
                <a:gd name="T46" fmla="*/ 0 w 3703"/>
                <a:gd name="T47" fmla="*/ 0 h 2434"/>
                <a:gd name="T48" fmla="*/ 0 w 3703"/>
                <a:gd name="T49" fmla="*/ 0 h 2434"/>
                <a:gd name="T50" fmla="*/ 0 w 3703"/>
                <a:gd name="T51" fmla="*/ 0 h 2434"/>
                <a:gd name="T52" fmla="*/ 0 w 3703"/>
                <a:gd name="T53" fmla="*/ 0 h 2434"/>
                <a:gd name="T54" fmla="*/ 0 w 3703"/>
                <a:gd name="T55" fmla="*/ 0 h 2434"/>
                <a:gd name="T56" fmla="*/ 0 w 3703"/>
                <a:gd name="T57" fmla="*/ 0 h 2434"/>
                <a:gd name="T58" fmla="*/ 0 w 3703"/>
                <a:gd name="T59" fmla="*/ 0 h 2434"/>
                <a:gd name="T60" fmla="*/ 0 w 3703"/>
                <a:gd name="T61" fmla="*/ 0 h 2434"/>
                <a:gd name="T62" fmla="*/ 0 w 3703"/>
                <a:gd name="T63" fmla="*/ 0 h 2434"/>
                <a:gd name="T64" fmla="*/ 0 w 3703"/>
                <a:gd name="T65" fmla="*/ 0 h 2434"/>
                <a:gd name="T66" fmla="*/ 0 w 3703"/>
                <a:gd name="T67" fmla="*/ 0 h 2434"/>
                <a:gd name="T68" fmla="*/ 0 w 3703"/>
                <a:gd name="T69" fmla="*/ 0 h 2434"/>
                <a:gd name="T70" fmla="*/ 0 w 3703"/>
                <a:gd name="T71" fmla="*/ 0 h 2434"/>
                <a:gd name="T72" fmla="*/ 0 w 3703"/>
                <a:gd name="T73" fmla="*/ 0 h 2434"/>
                <a:gd name="T74" fmla="*/ 0 w 3703"/>
                <a:gd name="T75" fmla="*/ 0 h 2434"/>
                <a:gd name="T76" fmla="*/ 0 w 3703"/>
                <a:gd name="T77" fmla="*/ 0 h 2434"/>
                <a:gd name="T78" fmla="*/ 0 w 3703"/>
                <a:gd name="T79" fmla="*/ 0 h 2434"/>
                <a:gd name="T80" fmla="*/ 0 w 3703"/>
                <a:gd name="T81" fmla="*/ 0 h 2434"/>
                <a:gd name="T82" fmla="*/ 0 w 3703"/>
                <a:gd name="T83" fmla="*/ 0 h 2434"/>
                <a:gd name="T84" fmla="*/ 0 w 3703"/>
                <a:gd name="T85" fmla="*/ 0 h 2434"/>
                <a:gd name="T86" fmla="*/ 0 w 3703"/>
                <a:gd name="T87" fmla="*/ 0 h 2434"/>
                <a:gd name="T88" fmla="*/ 0 w 3703"/>
                <a:gd name="T89" fmla="*/ 0 h 2434"/>
                <a:gd name="T90" fmla="*/ 0 w 3703"/>
                <a:gd name="T91" fmla="*/ 0 h 2434"/>
                <a:gd name="T92" fmla="*/ 0 w 3703"/>
                <a:gd name="T93" fmla="*/ 0 h 2434"/>
                <a:gd name="T94" fmla="*/ 0 w 3703"/>
                <a:gd name="T95" fmla="*/ 0 h 2434"/>
                <a:gd name="T96" fmla="*/ 0 w 3703"/>
                <a:gd name="T97" fmla="*/ 0 h 2434"/>
                <a:gd name="T98" fmla="*/ 0 w 3703"/>
                <a:gd name="T99" fmla="*/ 0 h 2434"/>
                <a:gd name="T100" fmla="*/ 0 w 3703"/>
                <a:gd name="T101" fmla="*/ 0 h 2434"/>
                <a:gd name="T102" fmla="*/ 0 w 3703"/>
                <a:gd name="T103" fmla="*/ 0 h 2434"/>
                <a:gd name="T104" fmla="*/ 0 w 3703"/>
                <a:gd name="T105" fmla="*/ 0 h 2434"/>
                <a:gd name="T106" fmla="*/ 0 w 3703"/>
                <a:gd name="T107" fmla="*/ 0 h 2434"/>
                <a:gd name="T108" fmla="*/ 0 w 3703"/>
                <a:gd name="T109" fmla="*/ 0 h 2434"/>
                <a:gd name="T110" fmla="*/ 0 w 3703"/>
                <a:gd name="T111" fmla="*/ 0 h 24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03"/>
                <a:gd name="T169" fmla="*/ 0 h 2434"/>
                <a:gd name="T170" fmla="*/ 3703 w 3703"/>
                <a:gd name="T171" fmla="*/ 2434 h 24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03" h="2434">
                  <a:moveTo>
                    <a:pt x="320" y="69"/>
                  </a:moveTo>
                  <a:lnTo>
                    <a:pt x="304" y="73"/>
                  </a:lnTo>
                  <a:lnTo>
                    <a:pt x="287" y="78"/>
                  </a:lnTo>
                  <a:lnTo>
                    <a:pt x="271" y="84"/>
                  </a:lnTo>
                  <a:lnTo>
                    <a:pt x="254" y="92"/>
                  </a:lnTo>
                  <a:lnTo>
                    <a:pt x="239" y="100"/>
                  </a:lnTo>
                  <a:lnTo>
                    <a:pt x="223" y="110"/>
                  </a:lnTo>
                  <a:lnTo>
                    <a:pt x="208" y="119"/>
                  </a:lnTo>
                  <a:lnTo>
                    <a:pt x="193" y="130"/>
                  </a:lnTo>
                  <a:lnTo>
                    <a:pt x="179" y="142"/>
                  </a:lnTo>
                  <a:lnTo>
                    <a:pt x="165" y="153"/>
                  </a:lnTo>
                  <a:lnTo>
                    <a:pt x="152" y="166"/>
                  </a:lnTo>
                  <a:lnTo>
                    <a:pt x="138" y="179"/>
                  </a:lnTo>
                  <a:lnTo>
                    <a:pt x="114" y="205"/>
                  </a:lnTo>
                  <a:lnTo>
                    <a:pt x="91" y="231"/>
                  </a:lnTo>
                  <a:lnTo>
                    <a:pt x="71" y="257"/>
                  </a:lnTo>
                  <a:lnTo>
                    <a:pt x="53" y="282"/>
                  </a:lnTo>
                  <a:lnTo>
                    <a:pt x="37" y="305"/>
                  </a:lnTo>
                  <a:lnTo>
                    <a:pt x="24" y="326"/>
                  </a:lnTo>
                  <a:lnTo>
                    <a:pt x="6" y="356"/>
                  </a:lnTo>
                  <a:lnTo>
                    <a:pt x="0" y="367"/>
                  </a:lnTo>
                  <a:lnTo>
                    <a:pt x="4" y="368"/>
                  </a:lnTo>
                  <a:lnTo>
                    <a:pt x="19" y="371"/>
                  </a:lnTo>
                  <a:lnTo>
                    <a:pt x="30" y="375"/>
                  </a:lnTo>
                  <a:lnTo>
                    <a:pt x="42" y="380"/>
                  </a:lnTo>
                  <a:lnTo>
                    <a:pt x="57" y="389"/>
                  </a:lnTo>
                  <a:lnTo>
                    <a:pt x="73" y="398"/>
                  </a:lnTo>
                  <a:lnTo>
                    <a:pt x="92" y="410"/>
                  </a:lnTo>
                  <a:lnTo>
                    <a:pt x="112" y="426"/>
                  </a:lnTo>
                  <a:lnTo>
                    <a:pt x="133" y="444"/>
                  </a:lnTo>
                  <a:lnTo>
                    <a:pt x="157" y="466"/>
                  </a:lnTo>
                  <a:lnTo>
                    <a:pt x="182" y="492"/>
                  </a:lnTo>
                  <a:lnTo>
                    <a:pt x="208" y="522"/>
                  </a:lnTo>
                  <a:lnTo>
                    <a:pt x="234" y="557"/>
                  </a:lnTo>
                  <a:lnTo>
                    <a:pt x="263" y="596"/>
                  </a:lnTo>
                  <a:lnTo>
                    <a:pt x="278" y="618"/>
                  </a:lnTo>
                  <a:lnTo>
                    <a:pt x="291" y="640"/>
                  </a:lnTo>
                  <a:lnTo>
                    <a:pt x="304" y="662"/>
                  </a:lnTo>
                  <a:lnTo>
                    <a:pt x="316" y="686"/>
                  </a:lnTo>
                  <a:lnTo>
                    <a:pt x="327" y="709"/>
                  </a:lnTo>
                  <a:lnTo>
                    <a:pt x="339" y="734"/>
                  </a:lnTo>
                  <a:lnTo>
                    <a:pt x="349" y="758"/>
                  </a:lnTo>
                  <a:lnTo>
                    <a:pt x="359" y="782"/>
                  </a:lnTo>
                  <a:lnTo>
                    <a:pt x="377" y="831"/>
                  </a:lnTo>
                  <a:lnTo>
                    <a:pt x="392" y="879"/>
                  </a:lnTo>
                  <a:lnTo>
                    <a:pt x="407" y="927"/>
                  </a:lnTo>
                  <a:lnTo>
                    <a:pt x="418" y="972"/>
                  </a:lnTo>
                  <a:lnTo>
                    <a:pt x="429" y="1016"/>
                  </a:lnTo>
                  <a:lnTo>
                    <a:pt x="437" y="1055"/>
                  </a:lnTo>
                  <a:lnTo>
                    <a:pt x="444" y="1090"/>
                  </a:lnTo>
                  <a:lnTo>
                    <a:pt x="449" y="1121"/>
                  </a:lnTo>
                  <a:lnTo>
                    <a:pt x="456" y="1166"/>
                  </a:lnTo>
                  <a:lnTo>
                    <a:pt x="458" y="1181"/>
                  </a:lnTo>
                  <a:lnTo>
                    <a:pt x="618" y="1078"/>
                  </a:lnTo>
                  <a:lnTo>
                    <a:pt x="681" y="1995"/>
                  </a:lnTo>
                  <a:lnTo>
                    <a:pt x="759" y="2019"/>
                  </a:lnTo>
                  <a:lnTo>
                    <a:pt x="966" y="2081"/>
                  </a:lnTo>
                  <a:lnTo>
                    <a:pt x="1107" y="2122"/>
                  </a:lnTo>
                  <a:lnTo>
                    <a:pt x="1266" y="2167"/>
                  </a:lnTo>
                  <a:lnTo>
                    <a:pt x="1438" y="2213"/>
                  </a:lnTo>
                  <a:lnTo>
                    <a:pt x="1620" y="2260"/>
                  </a:lnTo>
                  <a:lnTo>
                    <a:pt x="1713" y="2282"/>
                  </a:lnTo>
                  <a:lnTo>
                    <a:pt x="1805" y="2304"/>
                  </a:lnTo>
                  <a:lnTo>
                    <a:pt x="1898" y="2326"/>
                  </a:lnTo>
                  <a:lnTo>
                    <a:pt x="1991" y="2345"/>
                  </a:lnTo>
                  <a:lnTo>
                    <a:pt x="2082" y="2364"/>
                  </a:lnTo>
                  <a:lnTo>
                    <a:pt x="2171" y="2381"/>
                  </a:lnTo>
                  <a:lnTo>
                    <a:pt x="2258" y="2396"/>
                  </a:lnTo>
                  <a:lnTo>
                    <a:pt x="2341" y="2408"/>
                  </a:lnTo>
                  <a:lnTo>
                    <a:pt x="2421" y="2420"/>
                  </a:lnTo>
                  <a:lnTo>
                    <a:pt x="2497" y="2427"/>
                  </a:lnTo>
                  <a:lnTo>
                    <a:pt x="2567" y="2432"/>
                  </a:lnTo>
                  <a:lnTo>
                    <a:pt x="2633" y="2434"/>
                  </a:lnTo>
                  <a:lnTo>
                    <a:pt x="2692" y="2433"/>
                  </a:lnTo>
                  <a:lnTo>
                    <a:pt x="2746" y="2429"/>
                  </a:lnTo>
                  <a:lnTo>
                    <a:pt x="2791" y="2421"/>
                  </a:lnTo>
                  <a:lnTo>
                    <a:pt x="2829" y="2407"/>
                  </a:lnTo>
                  <a:lnTo>
                    <a:pt x="2862" y="2392"/>
                  </a:lnTo>
                  <a:lnTo>
                    <a:pt x="2896" y="2375"/>
                  </a:lnTo>
                  <a:lnTo>
                    <a:pt x="2931" y="2356"/>
                  </a:lnTo>
                  <a:lnTo>
                    <a:pt x="2964" y="2335"/>
                  </a:lnTo>
                  <a:lnTo>
                    <a:pt x="2997" y="2313"/>
                  </a:lnTo>
                  <a:lnTo>
                    <a:pt x="3030" y="2290"/>
                  </a:lnTo>
                  <a:lnTo>
                    <a:pt x="3062" y="2266"/>
                  </a:lnTo>
                  <a:lnTo>
                    <a:pt x="3094" y="2240"/>
                  </a:lnTo>
                  <a:lnTo>
                    <a:pt x="3126" y="2214"/>
                  </a:lnTo>
                  <a:lnTo>
                    <a:pt x="3157" y="2187"/>
                  </a:lnTo>
                  <a:lnTo>
                    <a:pt x="3187" y="2160"/>
                  </a:lnTo>
                  <a:lnTo>
                    <a:pt x="3215" y="2134"/>
                  </a:lnTo>
                  <a:lnTo>
                    <a:pt x="3272" y="2078"/>
                  </a:lnTo>
                  <a:lnTo>
                    <a:pt x="3325" y="2023"/>
                  </a:lnTo>
                  <a:lnTo>
                    <a:pt x="3373" y="1970"/>
                  </a:lnTo>
                  <a:lnTo>
                    <a:pt x="3418" y="1921"/>
                  </a:lnTo>
                  <a:lnTo>
                    <a:pt x="3456" y="1875"/>
                  </a:lnTo>
                  <a:lnTo>
                    <a:pt x="3489" y="1835"/>
                  </a:lnTo>
                  <a:lnTo>
                    <a:pt x="3534" y="1776"/>
                  </a:lnTo>
                  <a:lnTo>
                    <a:pt x="3551" y="1754"/>
                  </a:lnTo>
                  <a:lnTo>
                    <a:pt x="3561" y="1740"/>
                  </a:lnTo>
                  <a:lnTo>
                    <a:pt x="3588" y="1702"/>
                  </a:lnTo>
                  <a:lnTo>
                    <a:pt x="3606" y="1675"/>
                  </a:lnTo>
                  <a:lnTo>
                    <a:pt x="3624" y="1645"/>
                  </a:lnTo>
                  <a:lnTo>
                    <a:pt x="3643" y="1612"/>
                  </a:lnTo>
                  <a:lnTo>
                    <a:pt x="3660" y="1576"/>
                  </a:lnTo>
                  <a:lnTo>
                    <a:pt x="3669" y="1558"/>
                  </a:lnTo>
                  <a:lnTo>
                    <a:pt x="3676" y="1540"/>
                  </a:lnTo>
                  <a:lnTo>
                    <a:pt x="3683" y="1520"/>
                  </a:lnTo>
                  <a:lnTo>
                    <a:pt x="3689" y="1501"/>
                  </a:lnTo>
                  <a:lnTo>
                    <a:pt x="3694" y="1483"/>
                  </a:lnTo>
                  <a:lnTo>
                    <a:pt x="3698" y="1464"/>
                  </a:lnTo>
                  <a:lnTo>
                    <a:pt x="3702" y="1446"/>
                  </a:lnTo>
                  <a:lnTo>
                    <a:pt x="3703" y="1428"/>
                  </a:lnTo>
                  <a:lnTo>
                    <a:pt x="3703" y="1410"/>
                  </a:lnTo>
                  <a:lnTo>
                    <a:pt x="3702" y="1393"/>
                  </a:lnTo>
                  <a:lnTo>
                    <a:pt x="3698" y="1376"/>
                  </a:lnTo>
                  <a:lnTo>
                    <a:pt x="3693" y="1361"/>
                  </a:lnTo>
                  <a:lnTo>
                    <a:pt x="3687" y="1346"/>
                  </a:lnTo>
                  <a:lnTo>
                    <a:pt x="3678" y="1332"/>
                  </a:lnTo>
                  <a:lnTo>
                    <a:pt x="3668" y="1320"/>
                  </a:lnTo>
                  <a:lnTo>
                    <a:pt x="3654" y="1307"/>
                  </a:lnTo>
                  <a:lnTo>
                    <a:pt x="3596" y="1263"/>
                  </a:lnTo>
                  <a:lnTo>
                    <a:pt x="3541" y="1219"/>
                  </a:lnTo>
                  <a:lnTo>
                    <a:pt x="3488" y="1178"/>
                  </a:lnTo>
                  <a:lnTo>
                    <a:pt x="3441" y="1142"/>
                  </a:lnTo>
                  <a:lnTo>
                    <a:pt x="3401" y="1111"/>
                  </a:lnTo>
                  <a:lnTo>
                    <a:pt x="3371" y="1087"/>
                  </a:lnTo>
                  <a:lnTo>
                    <a:pt x="3352" y="1072"/>
                  </a:lnTo>
                  <a:lnTo>
                    <a:pt x="3344" y="1066"/>
                  </a:lnTo>
                  <a:lnTo>
                    <a:pt x="3337" y="1055"/>
                  </a:lnTo>
                  <a:lnTo>
                    <a:pt x="3316" y="1021"/>
                  </a:lnTo>
                  <a:lnTo>
                    <a:pt x="3279" y="968"/>
                  </a:lnTo>
                  <a:lnTo>
                    <a:pt x="3229" y="899"/>
                  </a:lnTo>
                  <a:lnTo>
                    <a:pt x="3198" y="859"/>
                  </a:lnTo>
                  <a:lnTo>
                    <a:pt x="3163" y="814"/>
                  </a:lnTo>
                  <a:lnTo>
                    <a:pt x="3126" y="768"/>
                  </a:lnTo>
                  <a:lnTo>
                    <a:pt x="3083" y="718"/>
                  </a:lnTo>
                  <a:lnTo>
                    <a:pt x="3038" y="667"/>
                  </a:lnTo>
                  <a:lnTo>
                    <a:pt x="2989" y="612"/>
                  </a:lnTo>
                  <a:lnTo>
                    <a:pt x="2937" y="556"/>
                  </a:lnTo>
                  <a:lnTo>
                    <a:pt x="2881" y="499"/>
                  </a:lnTo>
                  <a:lnTo>
                    <a:pt x="2851" y="470"/>
                  </a:lnTo>
                  <a:lnTo>
                    <a:pt x="2822" y="442"/>
                  </a:lnTo>
                  <a:lnTo>
                    <a:pt x="2792" y="416"/>
                  </a:lnTo>
                  <a:lnTo>
                    <a:pt x="2763" y="389"/>
                  </a:lnTo>
                  <a:lnTo>
                    <a:pt x="2703" y="338"/>
                  </a:lnTo>
                  <a:lnTo>
                    <a:pt x="2646" y="291"/>
                  </a:lnTo>
                  <a:lnTo>
                    <a:pt x="2588" y="246"/>
                  </a:lnTo>
                  <a:lnTo>
                    <a:pt x="2533" y="205"/>
                  </a:lnTo>
                  <a:lnTo>
                    <a:pt x="2479" y="168"/>
                  </a:lnTo>
                  <a:lnTo>
                    <a:pt x="2430" y="134"/>
                  </a:lnTo>
                  <a:lnTo>
                    <a:pt x="2383" y="104"/>
                  </a:lnTo>
                  <a:lnTo>
                    <a:pt x="2341" y="77"/>
                  </a:lnTo>
                  <a:lnTo>
                    <a:pt x="2304" y="54"/>
                  </a:lnTo>
                  <a:lnTo>
                    <a:pt x="2272" y="34"/>
                  </a:lnTo>
                  <a:lnTo>
                    <a:pt x="2227" y="8"/>
                  </a:lnTo>
                  <a:lnTo>
                    <a:pt x="2210" y="0"/>
                  </a:lnTo>
                  <a:lnTo>
                    <a:pt x="2137" y="2"/>
                  </a:lnTo>
                  <a:lnTo>
                    <a:pt x="1941" y="6"/>
                  </a:lnTo>
                  <a:lnTo>
                    <a:pt x="1661" y="13"/>
                  </a:lnTo>
                  <a:lnTo>
                    <a:pt x="1334" y="22"/>
                  </a:lnTo>
                  <a:lnTo>
                    <a:pt x="1166" y="27"/>
                  </a:lnTo>
                  <a:lnTo>
                    <a:pt x="999" y="32"/>
                  </a:lnTo>
                  <a:lnTo>
                    <a:pt x="840" y="37"/>
                  </a:lnTo>
                  <a:lnTo>
                    <a:pt x="693" y="44"/>
                  </a:lnTo>
                  <a:lnTo>
                    <a:pt x="563" y="50"/>
                  </a:lnTo>
                  <a:lnTo>
                    <a:pt x="454" y="56"/>
                  </a:lnTo>
                  <a:lnTo>
                    <a:pt x="410" y="59"/>
                  </a:lnTo>
                  <a:lnTo>
                    <a:pt x="372" y="62"/>
                  </a:lnTo>
                  <a:lnTo>
                    <a:pt x="342" y="66"/>
                  </a:lnTo>
                  <a:lnTo>
                    <a:pt x="320" y="69"/>
                  </a:lnTo>
                  <a:close/>
                </a:path>
              </a:pathLst>
            </a:custGeom>
            <a:solidFill>
              <a:srgbClr val="B1FF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2" name="Freeform 85"/>
            <p:cNvSpPr>
              <a:spLocks/>
            </p:cNvSpPr>
            <p:nvPr/>
          </p:nvSpPr>
          <p:spPr bwMode="auto">
            <a:xfrm>
              <a:off x="2035" y="2331"/>
              <a:ext cx="151" cy="90"/>
            </a:xfrm>
            <a:custGeom>
              <a:avLst/>
              <a:gdLst>
                <a:gd name="T0" fmla="*/ 0 w 2266"/>
                <a:gd name="T1" fmla="*/ 0 h 1364"/>
                <a:gd name="T2" fmla="*/ 0 w 2266"/>
                <a:gd name="T3" fmla="*/ 0 h 1364"/>
                <a:gd name="T4" fmla="*/ 0 w 2266"/>
                <a:gd name="T5" fmla="*/ 0 h 1364"/>
                <a:gd name="T6" fmla="*/ 0 w 2266"/>
                <a:gd name="T7" fmla="*/ 0 h 1364"/>
                <a:gd name="T8" fmla="*/ 0 w 2266"/>
                <a:gd name="T9" fmla="*/ 0 h 1364"/>
                <a:gd name="T10" fmla="*/ 0 w 2266"/>
                <a:gd name="T11" fmla="*/ 0 h 1364"/>
                <a:gd name="T12" fmla="*/ 0 w 2266"/>
                <a:gd name="T13" fmla="*/ 0 h 1364"/>
                <a:gd name="T14" fmla="*/ 0 w 2266"/>
                <a:gd name="T15" fmla="*/ 0 h 1364"/>
                <a:gd name="T16" fmla="*/ 0 w 2266"/>
                <a:gd name="T17" fmla="*/ 0 h 1364"/>
                <a:gd name="T18" fmla="*/ 0 w 2266"/>
                <a:gd name="T19" fmla="*/ 0 h 1364"/>
                <a:gd name="T20" fmla="*/ 0 w 2266"/>
                <a:gd name="T21" fmla="*/ 0 h 1364"/>
                <a:gd name="T22" fmla="*/ 0 w 2266"/>
                <a:gd name="T23" fmla="*/ 0 h 1364"/>
                <a:gd name="T24" fmla="*/ 0 w 2266"/>
                <a:gd name="T25" fmla="*/ 0 h 1364"/>
                <a:gd name="T26" fmla="*/ 0 w 2266"/>
                <a:gd name="T27" fmla="*/ 0 h 1364"/>
                <a:gd name="T28" fmla="*/ 0 w 2266"/>
                <a:gd name="T29" fmla="*/ 0 h 1364"/>
                <a:gd name="T30" fmla="*/ 0 w 2266"/>
                <a:gd name="T31" fmla="*/ 0 h 1364"/>
                <a:gd name="T32" fmla="*/ 0 w 2266"/>
                <a:gd name="T33" fmla="*/ 0 h 1364"/>
                <a:gd name="T34" fmla="*/ 0 w 2266"/>
                <a:gd name="T35" fmla="*/ 0 h 1364"/>
                <a:gd name="T36" fmla="*/ 0 w 2266"/>
                <a:gd name="T37" fmla="*/ 0 h 1364"/>
                <a:gd name="T38" fmla="*/ 0 w 2266"/>
                <a:gd name="T39" fmla="*/ 0 h 1364"/>
                <a:gd name="T40" fmla="*/ 0 w 2266"/>
                <a:gd name="T41" fmla="*/ 0 h 1364"/>
                <a:gd name="T42" fmla="*/ 0 w 2266"/>
                <a:gd name="T43" fmla="*/ 0 h 1364"/>
                <a:gd name="T44" fmla="*/ 0 w 2266"/>
                <a:gd name="T45" fmla="*/ 0 h 1364"/>
                <a:gd name="T46" fmla="*/ 0 w 2266"/>
                <a:gd name="T47" fmla="*/ 0 h 1364"/>
                <a:gd name="T48" fmla="*/ 0 w 2266"/>
                <a:gd name="T49" fmla="*/ 0 h 1364"/>
                <a:gd name="T50" fmla="*/ 0 w 2266"/>
                <a:gd name="T51" fmla="*/ 0 h 1364"/>
                <a:gd name="T52" fmla="*/ 0 w 2266"/>
                <a:gd name="T53" fmla="*/ 0 h 1364"/>
                <a:gd name="T54" fmla="*/ 0 w 2266"/>
                <a:gd name="T55" fmla="*/ 0 h 1364"/>
                <a:gd name="T56" fmla="*/ 0 w 2266"/>
                <a:gd name="T57" fmla="*/ 0 h 1364"/>
                <a:gd name="T58" fmla="*/ 0 w 2266"/>
                <a:gd name="T59" fmla="*/ 0 h 1364"/>
                <a:gd name="T60" fmla="*/ 0 w 2266"/>
                <a:gd name="T61" fmla="*/ 0 h 1364"/>
                <a:gd name="T62" fmla="*/ 0 w 2266"/>
                <a:gd name="T63" fmla="*/ 0 h 1364"/>
                <a:gd name="T64" fmla="*/ 0 w 2266"/>
                <a:gd name="T65" fmla="*/ 0 h 1364"/>
                <a:gd name="T66" fmla="*/ 0 w 2266"/>
                <a:gd name="T67" fmla="*/ 0 h 1364"/>
                <a:gd name="T68" fmla="*/ 0 w 2266"/>
                <a:gd name="T69" fmla="*/ 0 h 1364"/>
                <a:gd name="T70" fmla="*/ 0 w 2266"/>
                <a:gd name="T71" fmla="*/ 0 h 1364"/>
                <a:gd name="T72" fmla="*/ 0 w 2266"/>
                <a:gd name="T73" fmla="*/ 0 h 1364"/>
                <a:gd name="T74" fmla="*/ 0 w 2266"/>
                <a:gd name="T75" fmla="*/ 0 h 1364"/>
                <a:gd name="T76" fmla="*/ 0 w 2266"/>
                <a:gd name="T77" fmla="*/ 0 h 1364"/>
                <a:gd name="T78" fmla="*/ 0 w 2266"/>
                <a:gd name="T79" fmla="*/ 0 h 1364"/>
                <a:gd name="T80" fmla="*/ 0 w 2266"/>
                <a:gd name="T81" fmla="*/ 0 h 1364"/>
                <a:gd name="T82" fmla="*/ 0 w 2266"/>
                <a:gd name="T83" fmla="*/ 0 h 1364"/>
                <a:gd name="T84" fmla="*/ 0 w 2266"/>
                <a:gd name="T85" fmla="*/ 0 h 1364"/>
                <a:gd name="T86" fmla="*/ 0 w 2266"/>
                <a:gd name="T87" fmla="*/ 0 h 1364"/>
                <a:gd name="T88" fmla="*/ 0 w 2266"/>
                <a:gd name="T89" fmla="*/ 0 h 1364"/>
                <a:gd name="T90" fmla="*/ 0 w 2266"/>
                <a:gd name="T91" fmla="*/ 0 h 1364"/>
                <a:gd name="T92" fmla="*/ 0 w 2266"/>
                <a:gd name="T93" fmla="*/ 0 h 1364"/>
                <a:gd name="T94" fmla="*/ 0 w 2266"/>
                <a:gd name="T95" fmla="*/ 0 h 1364"/>
                <a:gd name="T96" fmla="*/ 0 w 2266"/>
                <a:gd name="T97" fmla="*/ 0 h 1364"/>
                <a:gd name="T98" fmla="*/ 0 w 2266"/>
                <a:gd name="T99" fmla="*/ 0 h 1364"/>
                <a:gd name="T100" fmla="*/ 0 w 2266"/>
                <a:gd name="T101" fmla="*/ 0 h 1364"/>
                <a:gd name="T102" fmla="*/ 0 w 2266"/>
                <a:gd name="T103" fmla="*/ 0 h 1364"/>
                <a:gd name="T104" fmla="*/ 0 w 2266"/>
                <a:gd name="T105" fmla="*/ 0 h 1364"/>
                <a:gd name="T106" fmla="*/ 0 w 2266"/>
                <a:gd name="T107" fmla="*/ 0 h 1364"/>
                <a:gd name="T108" fmla="*/ 0 w 2266"/>
                <a:gd name="T109" fmla="*/ 0 h 1364"/>
                <a:gd name="T110" fmla="*/ 0 w 2266"/>
                <a:gd name="T111" fmla="*/ 0 h 1364"/>
                <a:gd name="T112" fmla="*/ 0 w 2266"/>
                <a:gd name="T113" fmla="*/ 0 h 13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6"/>
                <a:gd name="T172" fmla="*/ 0 h 1364"/>
                <a:gd name="T173" fmla="*/ 2266 w 2266"/>
                <a:gd name="T174" fmla="*/ 1364 h 13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6" h="1364">
                  <a:moveTo>
                    <a:pt x="228" y="0"/>
                  </a:moveTo>
                  <a:lnTo>
                    <a:pt x="216" y="21"/>
                  </a:lnTo>
                  <a:lnTo>
                    <a:pt x="189" y="78"/>
                  </a:lnTo>
                  <a:lnTo>
                    <a:pt x="170" y="117"/>
                  </a:lnTo>
                  <a:lnTo>
                    <a:pt x="150" y="162"/>
                  </a:lnTo>
                  <a:lnTo>
                    <a:pt x="128" y="213"/>
                  </a:lnTo>
                  <a:lnTo>
                    <a:pt x="106" y="267"/>
                  </a:lnTo>
                  <a:lnTo>
                    <a:pt x="83" y="323"/>
                  </a:lnTo>
                  <a:lnTo>
                    <a:pt x="63" y="380"/>
                  </a:lnTo>
                  <a:lnTo>
                    <a:pt x="44" y="438"/>
                  </a:lnTo>
                  <a:lnTo>
                    <a:pt x="27" y="495"/>
                  </a:lnTo>
                  <a:lnTo>
                    <a:pt x="20" y="524"/>
                  </a:lnTo>
                  <a:lnTo>
                    <a:pt x="14" y="551"/>
                  </a:lnTo>
                  <a:lnTo>
                    <a:pt x="8" y="578"/>
                  </a:lnTo>
                  <a:lnTo>
                    <a:pt x="5" y="604"/>
                  </a:lnTo>
                  <a:lnTo>
                    <a:pt x="2" y="628"/>
                  </a:lnTo>
                  <a:lnTo>
                    <a:pt x="0" y="652"/>
                  </a:lnTo>
                  <a:lnTo>
                    <a:pt x="0" y="675"/>
                  </a:lnTo>
                  <a:lnTo>
                    <a:pt x="2" y="697"/>
                  </a:lnTo>
                  <a:lnTo>
                    <a:pt x="4" y="717"/>
                  </a:lnTo>
                  <a:lnTo>
                    <a:pt x="8" y="740"/>
                  </a:lnTo>
                  <a:lnTo>
                    <a:pt x="12" y="763"/>
                  </a:lnTo>
                  <a:lnTo>
                    <a:pt x="17" y="788"/>
                  </a:lnTo>
                  <a:lnTo>
                    <a:pt x="30" y="838"/>
                  </a:lnTo>
                  <a:lnTo>
                    <a:pt x="45" y="892"/>
                  </a:lnTo>
                  <a:lnTo>
                    <a:pt x="62" y="947"/>
                  </a:lnTo>
                  <a:lnTo>
                    <a:pt x="80" y="1002"/>
                  </a:lnTo>
                  <a:lnTo>
                    <a:pt x="99" y="1057"/>
                  </a:lnTo>
                  <a:lnTo>
                    <a:pt x="118" y="1111"/>
                  </a:lnTo>
                  <a:lnTo>
                    <a:pt x="157" y="1208"/>
                  </a:lnTo>
                  <a:lnTo>
                    <a:pt x="189" y="1288"/>
                  </a:lnTo>
                  <a:lnTo>
                    <a:pt x="210" y="1341"/>
                  </a:lnTo>
                  <a:lnTo>
                    <a:pt x="219" y="1361"/>
                  </a:lnTo>
                  <a:lnTo>
                    <a:pt x="2084" y="1364"/>
                  </a:lnTo>
                  <a:lnTo>
                    <a:pt x="2091" y="1337"/>
                  </a:lnTo>
                  <a:lnTo>
                    <a:pt x="2112" y="1264"/>
                  </a:lnTo>
                  <a:lnTo>
                    <a:pt x="2142" y="1157"/>
                  </a:lnTo>
                  <a:lnTo>
                    <a:pt x="2175" y="1031"/>
                  </a:lnTo>
                  <a:lnTo>
                    <a:pt x="2192" y="965"/>
                  </a:lnTo>
                  <a:lnTo>
                    <a:pt x="2209" y="899"/>
                  </a:lnTo>
                  <a:lnTo>
                    <a:pt x="2224" y="835"/>
                  </a:lnTo>
                  <a:lnTo>
                    <a:pt x="2238" y="774"/>
                  </a:lnTo>
                  <a:lnTo>
                    <a:pt x="2250" y="718"/>
                  </a:lnTo>
                  <a:lnTo>
                    <a:pt x="2258" y="669"/>
                  </a:lnTo>
                  <a:lnTo>
                    <a:pt x="2262" y="647"/>
                  </a:lnTo>
                  <a:lnTo>
                    <a:pt x="2264" y="627"/>
                  </a:lnTo>
                  <a:lnTo>
                    <a:pt x="2266" y="610"/>
                  </a:lnTo>
                  <a:lnTo>
                    <a:pt x="2266" y="596"/>
                  </a:lnTo>
                  <a:lnTo>
                    <a:pt x="2266" y="546"/>
                  </a:lnTo>
                  <a:lnTo>
                    <a:pt x="2264" y="498"/>
                  </a:lnTo>
                  <a:lnTo>
                    <a:pt x="2263" y="456"/>
                  </a:lnTo>
                  <a:lnTo>
                    <a:pt x="2261" y="419"/>
                  </a:lnTo>
                  <a:lnTo>
                    <a:pt x="2258" y="388"/>
                  </a:lnTo>
                  <a:lnTo>
                    <a:pt x="2257" y="364"/>
                  </a:lnTo>
                  <a:lnTo>
                    <a:pt x="2255" y="349"/>
                  </a:lnTo>
                  <a:lnTo>
                    <a:pt x="2255" y="34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3" name="Freeform 86"/>
            <p:cNvSpPr>
              <a:spLocks/>
            </p:cNvSpPr>
            <p:nvPr/>
          </p:nvSpPr>
          <p:spPr bwMode="auto">
            <a:xfrm>
              <a:off x="1956" y="2878"/>
              <a:ext cx="77" cy="37"/>
            </a:xfrm>
            <a:custGeom>
              <a:avLst/>
              <a:gdLst>
                <a:gd name="T0" fmla="*/ 0 w 1146"/>
                <a:gd name="T1" fmla="*/ 0 h 550"/>
                <a:gd name="T2" fmla="*/ 0 w 1146"/>
                <a:gd name="T3" fmla="*/ 0 h 550"/>
                <a:gd name="T4" fmla="*/ 0 w 1146"/>
                <a:gd name="T5" fmla="*/ 0 h 550"/>
                <a:gd name="T6" fmla="*/ 0 w 1146"/>
                <a:gd name="T7" fmla="*/ 0 h 550"/>
                <a:gd name="T8" fmla="*/ 0 w 1146"/>
                <a:gd name="T9" fmla="*/ 0 h 550"/>
                <a:gd name="T10" fmla="*/ 0 w 1146"/>
                <a:gd name="T11" fmla="*/ 0 h 550"/>
                <a:gd name="T12" fmla="*/ 0 w 1146"/>
                <a:gd name="T13" fmla="*/ 0 h 550"/>
                <a:gd name="T14" fmla="*/ 0 w 1146"/>
                <a:gd name="T15" fmla="*/ 0 h 550"/>
                <a:gd name="T16" fmla="*/ 0 w 1146"/>
                <a:gd name="T17" fmla="*/ 0 h 550"/>
                <a:gd name="T18" fmla="*/ 0 w 1146"/>
                <a:gd name="T19" fmla="*/ 0 h 550"/>
                <a:gd name="T20" fmla="*/ 0 w 1146"/>
                <a:gd name="T21" fmla="*/ 0 h 550"/>
                <a:gd name="T22" fmla="*/ 0 w 1146"/>
                <a:gd name="T23" fmla="*/ 0 h 550"/>
                <a:gd name="T24" fmla="*/ 0 w 1146"/>
                <a:gd name="T25" fmla="*/ 0 h 550"/>
                <a:gd name="T26" fmla="*/ 0 w 1146"/>
                <a:gd name="T27" fmla="*/ 0 h 550"/>
                <a:gd name="T28" fmla="*/ 0 w 1146"/>
                <a:gd name="T29" fmla="*/ 0 h 550"/>
                <a:gd name="T30" fmla="*/ 0 w 1146"/>
                <a:gd name="T31" fmla="*/ 0 h 550"/>
                <a:gd name="T32" fmla="*/ 0 w 1146"/>
                <a:gd name="T33" fmla="*/ 0 h 550"/>
                <a:gd name="T34" fmla="*/ 0 w 1146"/>
                <a:gd name="T35" fmla="*/ 0 h 550"/>
                <a:gd name="T36" fmla="*/ 0 w 1146"/>
                <a:gd name="T37" fmla="*/ 0 h 550"/>
                <a:gd name="T38" fmla="*/ 0 w 1146"/>
                <a:gd name="T39" fmla="*/ 0 h 550"/>
                <a:gd name="T40" fmla="*/ 0 w 1146"/>
                <a:gd name="T41" fmla="*/ 0 h 550"/>
                <a:gd name="T42" fmla="*/ 0 w 1146"/>
                <a:gd name="T43" fmla="*/ 0 h 550"/>
                <a:gd name="T44" fmla="*/ 0 w 1146"/>
                <a:gd name="T45" fmla="*/ 0 h 550"/>
                <a:gd name="T46" fmla="*/ 0 w 1146"/>
                <a:gd name="T47" fmla="*/ 0 h 550"/>
                <a:gd name="T48" fmla="*/ 0 w 1146"/>
                <a:gd name="T49" fmla="*/ 0 h 550"/>
                <a:gd name="T50" fmla="*/ 0 w 1146"/>
                <a:gd name="T51" fmla="*/ 0 h 550"/>
                <a:gd name="T52" fmla="*/ 0 w 1146"/>
                <a:gd name="T53" fmla="*/ 0 h 550"/>
                <a:gd name="T54" fmla="*/ 0 w 1146"/>
                <a:gd name="T55" fmla="*/ 0 h 550"/>
                <a:gd name="T56" fmla="*/ 0 w 1146"/>
                <a:gd name="T57" fmla="*/ 0 h 550"/>
                <a:gd name="T58" fmla="*/ 0 w 1146"/>
                <a:gd name="T59" fmla="*/ 0 h 550"/>
                <a:gd name="T60" fmla="*/ 0 w 1146"/>
                <a:gd name="T61" fmla="*/ 0 h 550"/>
                <a:gd name="T62" fmla="*/ 0 w 1146"/>
                <a:gd name="T63" fmla="*/ 0 h 550"/>
                <a:gd name="T64" fmla="*/ 0 w 1146"/>
                <a:gd name="T65" fmla="*/ 0 h 550"/>
                <a:gd name="T66" fmla="*/ 0 w 1146"/>
                <a:gd name="T67" fmla="*/ 0 h 550"/>
                <a:gd name="T68" fmla="*/ 0 w 1146"/>
                <a:gd name="T69" fmla="*/ 0 h 550"/>
                <a:gd name="T70" fmla="*/ 0 w 1146"/>
                <a:gd name="T71" fmla="*/ 0 h 550"/>
                <a:gd name="T72" fmla="*/ 0 w 1146"/>
                <a:gd name="T73" fmla="*/ 0 h 550"/>
                <a:gd name="T74" fmla="*/ 0 w 1146"/>
                <a:gd name="T75" fmla="*/ 0 h 550"/>
                <a:gd name="T76" fmla="*/ 0 w 1146"/>
                <a:gd name="T77" fmla="*/ 0 h 550"/>
                <a:gd name="T78" fmla="*/ 0 w 1146"/>
                <a:gd name="T79" fmla="*/ 0 h 550"/>
                <a:gd name="T80" fmla="*/ 0 w 1146"/>
                <a:gd name="T81" fmla="*/ 0 h 550"/>
                <a:gd name="T82" fmla="*/ 0 w 1146"/>
                <a:gd name="T83" fmla="*/ 0 h 5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6"/>
                <a:gd name="T127" fmla="*/ 0 h 550"/>
                <a:gd name="T128" fmla="*/ 1146 w 1146"/>
                <a:gd name="T129" fmla="*/ 550 h 5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6" h="550">
                  <a:moveTo>
                    <a:pt x="488" y="85"/>
                  </a:moveTo>
                  <a:lnTo>
                    <a:pt x="446" y="84"/>
                  </a:lnTo>
                  <a:lnTo>
                    <a:pt x="406" y="83"/>
                  </a:lnTo>
                  <a:lnTo>
                    <a:pt x="366" y="81"/>
                  </a:lnTo>
                  <a:lnTo>
                    <a:pt x="329" y="78"/>
                  </a:lnTo>
                  <a:lnTo>
                    <a:pt x="294" y="74"/>
                  </a:lnTo>
                  <a:lnTo>
                    <a:pt x="260" y="69"/>
                  </a:lnTo>
                  <a:lnTo>
                    <a:pt x="228" y="64"/>
                  </a:lnTo>
                  <a:lnTo>
                    <a:pt x="197" y="57"/>
                  </a:lnTo>
                  <a:lnTo>
                    <a:pt x="168" y="51"/>
                  </a:lnTo>
                  <a:lnTo>
                    <a:pt x="140" y="45"/>
                  </a:lnTo>
                  <a:lnTo>
                    <a:pt x="115" y="38"/>
                  </a:lnTo>
                  <a:lnTo>
                    <a:pt x="90" y="31"/>
                  </a:lnTo>
                  <a:lnTo>
                    <a:pt x="45" y="15"/>
                  </a:lnTo>
                  <a:lnTo>
                    <a:pt x="7" y="0"/>
                  </a:lnTo>
                  <a:lnTo>
                    <a:pt x="14" y="54"/>
                  </a:lnTo>
                  <a:lnTo>
                    <a:pt x="21" y="108"/>
                  </a:lnTo>
                  <a:lnTo>
                    <a:pt x="26" y="161"/>
                  </a:lnTo>
                  <a:lnTo>
                    <a:pt x="29" y="210"/>
                  </a:lnTo>
                  <a:lnTo>
                    <a:pt x="29" y="234"/>
                  </a:lnTo>
                  <a:lnTo>
                    <a:pt x="29" y="256"/>
                  </a:lnTo>
                  <a:lnTo>
                    <a:pt x="28" y="278"/>
                  </a:lnTo>
                  <a:lnTo>
                    <a:pt x="26" y="297"/>
                  </a:lnTo>
                  <a:lnTo>
                    <a:pt x="23" y="316"/>
                  </a:lnTo>
                  <a:lnTo>
                    <a:pt x="19" y="332"/>
                  </a:lnTo>
                  <a:lnTo>
                    <a:pt x="13" y="348"/>
                  </a:lnTo>
                  <a:lnTo>
                    <a:pt x="7" y="360"/>
                  </a:lnTo>
                  <a:lnTo>
                    <a:pt x="6" y="362"/>
                  </a:lnTo>
                  <a:lnTo>
                    <a:pt x="5" y="363"/>
                  </a:lnTo>
                  <a:lnTo>
                    <a:pt x="4" y="365"/>
                  </a:lnTo>
                  <a:lnTo>
                    <a:pt x="3" y="366"/>
                  </a:lnTo>
                  <a:lnTo>
                    <a:pt x="2" y="368"/>
                  </a:lnTo>
                  <a:lnTo>
                    <a:pt x="1" y="369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37" y="379"/>
                  </a:lnTo>
                  <a:lnTo>
                    <a:pt x="75" y="385"/>
                  </a:lnTo>
                  <a:lnTo>
                    <a:pt x="114" y="393"/>
                  </a:lnTo>
                  <a:lnTo>
                    <a:pt x="150" y="404"/>
                  </a:lnTo>
                  <a:lnTo>
                    <a:pt x="167" y="410"/>
                  </a:lnTo>
                  <a:lnTo>
                    <a:pt x="184" y="416"/>
                  </a:lnTo>
                  <a:lnTo>
                    <a:pt x="200" y="422"/>
                  </a:lnTo>
                  <a:lnTo>
                    <a:pt x="216" y="429"/>
                  </a:lnTo>
                  <a:lnTo>
                    <a:pt x="229" y="437"/>
                  </a:lnTo>
                  <a:lnTo>
                    <a:pt x="243" y="445"/>
                  </a:lnTo>
                  <a:lnTo>
                    <a:pt x="254" y="454"/>
                  </a:lnTo>
                  <a:lnTo>
                    <a:pt x="265" y="463"/>
                  </a:lnTo>
                  <a:lnTo>
                    <a:pt x="295" y="497"/>
                  </a:lnTo>
                  <a:lnTo>
                    <a:pt x="315" y="520"/>
                  </a:lnTo>
                  <a:lnTo>
                    <a:pt x="323" y="530"/>
                  </a:lnTo>
                  <a:lnTo>
                    <a:pt x="330" y="536"/>
                  </a:lnTo>
                  <a:lnTo>
                    <a:pt x="338" y="542"/>
                  </a:lnTo>
                  <a:lnTo>
                    <a:pt x="347" y="545"/>
                  </a:lnTo>
                  <a:lnTo>
                    <a:pt x="357" y="548"/>
                  </a:lnTo>
                  <a:lnTo>
                    <a:pt x="371" y="549"/>
                  </a:lnTo>
                  <a:lnTo>
                    <a:pt x="388" y="550"/>
                  </a:lnTo>
                  <a:lnTo>
                    <a:pt x="410" y="550"/>
                  </a:lnTo>
                  <a:lnTo>
                    <a:pt x="470" y="550"/>
                  </a:lnTo>
                  <a:lnTo>
                    <a:pt x="557" y="549"/>
                  </a:lnTo>
                  <a:lnTo>
                    <a:pt x="608" y="549"/>
                  </a:lnTo>
                  <a:lnTo>
                    <a:pt x="659" y="547"/>
                  </a:lnTo>
                  <a:lnTo>
                    <a:pt x="708" y="543"/>
                  </a:lnTo>
                  <a:lnTo>
                    <a:pt x="757" y="539"/>
                  </a:lnTo>
                  <a:lnTo>
                    <a:pt x="802" y="534"/>
                  </a:lnTo>
                  <a:lnTo>
                    <a:pt x="846" y="528"/>
                  </a:lnTo>
                  <a:lnTo>
                    <a:pt x="888" y="521"/>
                  </a:lnTo>
                  <a:lnTo>
                    <a:pt x="926" y="515"/>
                  </a:lnTo>
                  <a:lnTo>
                    <a:pt x="993" y="503"/>
                  </a:lnTo>
                  <a:lnTo>
                    <a:pt x="1045" y="491"/>
                  </a:lnTo>
                  <a:lnTo>
                    <a:pt x="1078" y="484"/>
                  </a:lnTo>
                  <a:lnTo>
                    <a:pt x="1090" y="481"/>
                  </a:lnTo>
                  <a:lnTo>
                    <a:pt x="1146" y="475"/>
                  </a:lnTo>
                  <a:lnTo>
                    <a:pt x="1140" y="1"/>
                  </a:lnTo>
                  <a:lnTo>
                    <a:pt x="1076" y="15"/>
                  </a:lnTo>
                  <a:lnTo>
                    <a:pt x="1005" y="30"/>
                  </a:lnTo>
                  <a:lnTo>
                    <a:pt x="929" y="44"/>
                  </a:lnTo>
                  <a:lnTo>
                    <a:pt x="847" y="57"/>
                  </a:lnTo>
                  <a:lnTo>
                    <a:pt x="805" y="64"/>
                  </a:lnTo>
                  <a:lnTo>
                    <a:pt x="762" y="69"/>
                  </a:lnTo>
                  <a:lnTo>
                    <a:pt x="717" y="74"/>
                  </a:lnTo>
                  <a:lnTo>
                    <a:pt x="672" y="77"/>
                  </a:lnTo>
                  <a:lnTo>
                    <a:pt x="627" y="81"/>
                  </a:lnTo>
                  <a:lnTo>
                    <a:pt x="581" y="83"/>
                  </a:lnTo>
                  <a:lnTo>
                    <a:pt x="535" y="84"/>
                  </a:lnTo>
                  <a:lnTo>
                    <a:pt x="488" y="85"/>
                  </a:lnTo>
                  <a:close/>
                </a:path>
              </a:pathLst>
            </a:custGeom>
            <a:solidFill>
              <a:srgbClr val="A3E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4" name="Freeform 87"/>
            <p:cNvSpPr>
              <a:spLocks/>
            </p:cNvSpPr>
            <p:nvPr/>
          </p:nvSpPr>
          <p:spPr bwMode="auto">
            <a:xfrm>
              <a:off x="1955" y="2817"/>
              <a:ext cx="77" cy="67"/>
            </a:xfrm>
            <a:custGeom>
              <a:avLst/>
              <a:gdLst>
                <a:gd name="T0" fmla="*/ 0 w 1158"/>
                <a:gd name="T1" fmla="*/ 0 h 1003"/>
                <a:gd name="T2" fmla="*/ 0 w 1158"/>
                <a:gd name="T3" fmla="*/ 0 h 1003"/>
                <a:gd name="T4" fmla="*/ 0 w 1158"/>
                <a:gd name="T5" fmla="*/ 0 h 1003"/>
                <a:gd name="T6" fmla="*/ 0 w 1158"/>
                <a:gd name="T7" fmla="*/ 0 h 1003"/>
                <a:gd name="T8" fmla="*/ 0 w 1158"/>
                <a:gd name="T9" fmla="*/ 0 h 1003"/>
                <a:gd name="T10" fmla="*/ 0 w 1158"/>
                <a:gd name="T11" fmla="*/ 0 h 1003"/>
                <a:gd name="T12" fmla="*/ 0 w 1158"/>
                <a:gd name="T13" fmla="*/ 0 h 1003"/>
                <a:gd name="T14" fmla="*/ 0 w 1158"/>
                <a:gd name="T15" fmla="*/ 0 h 1003"/>
                <a:gd name="T16" fmla="*/ 0 w 1158"/>
                <a:gd name="T17" fmla="*/ 0 h 1003"/>
                <a:gd name="T18" fmla="*/ 0 w 1158"/>
                <a:gd name="T19" fmla="*/ 0 h 1003"/>
                <a:gd name="T20" fmla="*/ 0 w 1158"/>
                <a:gd name="T21" fmla="*/ 0 h 1003"/>
                <a:gd name="T22" fmla="*/ 0 w 1158"/>
                <a:gd name="T23" fmla="*/ 0 h 1003"/>
                <a:gd name="T24" fmla="*/ 0 w 1158"/>
                <a:gd name="T25" fmla="*/ 0 h 1003"/>
                <a:gd name="T26" fmla="*/ 0 w 1158"/>
                <a:gd name="T27" fmla="*/ 0 h 1003"/>
                <a:gd name="T28" fmla="*/ 0 w 1158"/>
                <a:gd name="T29" fmla="*/ 0 h 1003"/>
                <a:gd name="T30" fmla="*/ 0 w 1158"/>
                <a:gd name="T31" fmla="*/ 0 h 1003"/>
                <a:gd name="T32" fmla="*/ 0 w 1158"/>
                <a:gd name="T33" fmla="*/ 0 h 1003"/>
                <a:gd name="T34" fmla="*/ 0 w 1158"/>
                <a:gd name="T35" fmla="*/ 0 h 1003"/>
                <a:gd name="T36" fmla="*/ 0 w 1158"/>
                <a:gd name="T37" fmla="*/ 0 h 1003"/>
                <a:gd name="T38" fmla="*/ 0 w 1158"/>
                <a:gd name="T39" fmla="*/ 0 h 1003"/>
                <a:gd name="T40" fmla="*/ 0 w 1158"/>
                <a:gd name="T41" fmla="*/ 0 h 1003"/>
                <a:gd name="T42" fmla="*/ 0 w 1158"/>
                <a:gd name="T43" fmla="*/ 0 h 1003"/>
                <a:gd name="T44" fmla="*/ 0 w 1158"/>
                <a:gd name="T45" fmla="*/ 0 h 1003"/>
                <a:gd name="T46" fmla="*/ 0 w 1158"/>
                <a:gd name="T47" fmla="*/ 0 h 1003"/>
                <a:gd name="T48" fmla="*/ 0 w 1158"/>
                <a:gd name="T49" fmla="*/ 0 h 1003"/>
                <a:gd name="T50" fmla="*/ 0 w 1158"/>
                <a:gd name="T51" fmla="*/ 0 h 1003"/>
                <a:gd name="T52" fmla="*/ 0 w 1158"/>
                <a:gd name="T53" fmla="*/ 0 h 1003"/>
                <a:gd name="T54" fmla="*/ 0 w 1158"/>
                <a:gd name="T55" fmla="*/ 0 h 1003"/>
                <a:gd name="T56" fmla="*/ 0 w 1158"/>
                <a:gd name="T57" fmla="*/ 0 h 1003"/>
                <a:gd name="T58" fmla="*/ 0 w 1158"/>
                <a:gd name="T59" fmla="*/ 0 h 1003"/>
                <a:gd name="T60" fmla="*/ 0 w 1158"/>
                <a:gd name="T61" fmla="*/ 0 h 1003"/>
                <a:gd name="T62" fmla="*/ 0 w 1158"/>
                <a:gd name="T63" fmla="*/ 0 h 1003"/>
                <a:gd name="T64" fmla="*/ 0 w 1158"/>
                <a:gd name="T65" fmla="*/ 0 h 1003"/>
                <a:gd name="T66" fmla="*/ 0 w 1158"/>
                <a:gd name="T67" fmla="*/ 0 h 1003"/>
                <a:gd name="T68" fmla="*/ 0 w 1158"/>
                <a:gd name="T69" fmla="*/ 0 h 1003"/>
                <a:gd name="T70" fmla="*/ 0 w 1158"/>
                <a:gd name="T71" fmla="*/ 0 h 1003"/>
                <a:gd name="T72" fmla="*/ 0 w 1158"/>
                <a:gd name="T73" fmla="*/ 0 h 10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8"/>
                <a:gd name="T112" fmla="*/ 0 h 1003"/>
                <a:gd name="T113" fmla="*/ 1158 w 1158"/>
                <a:gd name="T114" fmla="*/ 1003 h 10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8" h="1003">
                  <a:moveTo>
                    <a:pt x="1158" y="919"/>
                  </a:moveTo>
                  <a:lnTo>
                    <a:pt x="1150" y="298"/>
                  </a:lnTo>
                  <a:lnTo>
                    <a:pt x="1139" y="291"/>
                  </a:lnTo>
                  <a:lnTo>
                    <a:pt x="1106" y="271"/>
                  </a:lnTo>
                  <a:lnTo>
                    <a:pt x="1055" y="241"/>
                  </a:lnTo>
                  <a:lnTo>
                    <a:pt x="989" y="204"/>
                  </a:lnTo>
                  <a:lnTo>
                    <a:pt x="951" y="184"/>
                  </a:lnTo>
                  <a:lnTo>
                    <a:pt x="910" y="163"/>
                  </a:lnTo>
                  <a:lnTo>
                    <a:pt x="866" y="143"/>
                  </a:lnTo>
                  <a:lnTo>
                    <a:pt x="821" y="121"/>
                  </a:lnTo>
                  <a:lnTo>
                    <a:pt x="774" y="101"/>
                  </a:lnTo>
                  <a:lnTo>
                    <a:pt x="725" y="82"/>
                  </a:lnTo>
                  <a:lnTo>
                    <a:pt x="674" y="63"/>
                  </a:lnTo>
                  <a:lnTo>
                    <a:pt x="624" y="47"/>
                  </a:lnTo>
                  <a:lnTo>
                    <a:pt x="573" y="32"/>
                  </a:lnTo>
                  <a:lnTo>
                    <a:pt x="523" y="20"/>
                  </a:lnTo>
                  <a:lnTo>
                    <a:pt x="472" y="11"/>
                  </a:lnTo>
                  <a:lnTo>
                    <a:pt x="423" y="3"/>
                  </a:lnTo>
                  <a:lnTo>
                    <a:pt x="373" y="0"/>
                  </a:lnTo>
                  <a:lnTo>
                    <a:pt x="327" y="1"/>
                  </a:lnTo>
                  <a:lnTo>
                    <a:pt x="280" y="6"/>
                  </a:lnTo>
                  <a:lnTo>
                    <a:pt x="237" y="16"/>
                  </a:lnTo>
                  <a:lnTo>
                    <a:pt x="197" y="30"/>
                  </a:lnTo>
                  <a:lnTo>
                    <a:pt x="158" y="49"/>
                  </a:lnTo>
                  <a:lnTo>
                    <a:pt x="123" y="75"/>
                  </a:lnTo>
                  <a:lnTo>
                    <a:pt x="91" y="106"/>
                  </a:lnTo>
                  <a:lnTo>
                    <a:pt x="63" y="144"/>
                  </a:lnTo>
                  <a:lnTo>
                    <a:pt x="41" y="188"/>
                  </a:lnTo>
                  <a:lnTo>
                    <a:pt x="22" y="239"/>
                  </a:lnTo>
                  <a:lnTo>
                    <a:pt x="8" y="298"/>
                  </a:lnTo>
                  <a:lnTo>
                    <a:pt x="8" y="312"/>
                  </a:lnTo>
                  <a:lnTo>
                    <a:pt x="6" y="349"/>
                  </a:lnTo>
                  <a:lnTo>
                    <a:pt x="4" y="405"/>
                  </a:lnTo>
                  <a:lnTo>
                    <a:pt x="2" y="474"/>
                  </a:lnTo>
                  <a:lnTo>
                    <a:pt x="0" y="552"/>
                  </a:lnTo>
                  <a:lnTo>
                    <a:pt x="0" y="632"/>
                  </a:lnTo>
                  <a:lnTo>
                    <a:pt x="2" y="672"/>
                  </a:lnTo>
                  <a:lnTo>
                    <a:pt x="3" y="710"/>
                  </a:lnTo>
                  <a:lnTo>
                    <a:pt x="5" y="746"/>
                  </a:lnTo>
                  <a:lnTo>
                    <a:pt x="8" y="780"/>
                  </a:lnTo>
                  <a:lnTo>
                    <a:pt x="10" y="796"/>
                  </a:lnTo>
                  <a:lnTo>
                    <a:pt x="12" y="812"/>
                  </a:lnTo>
                  <a:lnTo>
                    <a:pt x="14" y="830"/>
                  </a:lnTo>
                  <a:lnTo>
                    <a:pt x="16" y="846"/>
                  </a:lnTo>
                  <a:lnTo>
                    <a:pt x="18" y="864"/>
                  </a:lnTo>
                  <a:lnTo>
                    <a:pt x="20" y="881"/>
                  </a:lnTo>
                  <a:lnTo>
                    <a:pt x="22" y="900"/>
                  </a:lnTo>
                  <a:lnTo>
                    <a:pt x="25" y="918"/>
                  </a:lnTo>
                  <a:lnTo>
                    <a:pt x="63" y="933"/>
                  </a:lnTo>
                  <a:lnTo>
                    <a:pt x="108" y="949"/>
                  </a:lnTo>
                  <a:lnTo>
                    <a:pt x="133" y="956"/>
                  </a:lnTo>
                  <a:lnTo>
                    <a:pt x="158" y="963"/>
                  </a:lnTo>
                  <a:lnTo>
                    <a:pt x="186" y="969"/>
                  </a:lnTo>
                  <a:lnTo>
                    <a:pt x="215" y="975"/>
                  </a:lnTo>
                  <a:lnTo>
                    <a:pt x="246" y="982"/>
                  </a:lnTo>
                  <a:lnTo>
                    <a:pt x="278" y="987"/>
                  </a:lnTo>
                  <a:lnTo>
                    <a:pt x="312" y="992"/>
                  </a:lnTo>
                  <a:lnTo>
                    <a:pt x="347" y="996"/>
                  </a:lnTo>
                  <a:lnTo>
                    <a:pt x="384" y="999"/>
                  </a:lnTo>
                  <a:lnTo>
                    <a:pt x="424" y="1001"/>
                  </a:lnTo>
                  <a:lnTo>
                    <a:pt x="464" y="1002"/>
                  </a:lnTo>
                  <a:lnTo>
                    <a:pt x="506" y="1003"/>
                  </a:lnTo>
                  <a:lnTo>
                    <a:pt x="553" y="1002"/>
                  </a:lnTo>
                  <a:lnTo>
                    <a:pt x="599" y="1001"/>
                  </a:lnTo>
                  <a:lnTo>
                    <a:pt x="645" y="999"/>
                  </a:lnTo>
                  <a:lnTo>
                    <a:pt x="690" y="995"/>
                  </a:lnTo>
                  <a:lnTo>
                    <a:pt x="735" y="992"/>
                  </a:lnTo>
                  <a:lnTo>
                    <a:pt x="780" y="987"/>
                  </a:lnTo>
                  <a:lnTo>
                    <a:pt x="823" y="982"/>
                  </a:lnTo>
                  <a:lnTo>
                    <a:pt x="865" y="975"/>
                  </a:lnTo>
                  <a:lnTo>
                    <a:pt x="947" y="962"/>
                  </a:lnTo>
                  <a:lnTo>
                    <a:pt x="1023" y="948"/>
                  </a:lnTo>
                  <a:lnTo>
                    <a:pt x="1094" y="933"/>
                  </a:lnTo>
                  <a:lnTo>
                    <a:pt x="1158" y="919"/>
                  </a:lnTo>
                  <a:close/>
                </a:path>
              </a:pathLst>
            </a:custGeom>
            <a:solidFill>
              <a:srgbClr val="DAB5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5" name="Freeform 88"/>
            <p:cNvSpPr>
              <a:spLocks/>
            </p:cNvSpPr>
            <p:nvPr/>
          </p:nvSpPr>
          <p:spPr bwMode="auto">
            <a:xfrm>
              <a:off x="1949" y="2903"/>
              <a:ext cx="84" cy="39"/>
            </a:xfrm>
            <a:custGeom>
              <a:avLst/>
              <a:gdLst>
                <a:gd name="T0" fmla="*/ 0 w 1254"/>
                <a:gd name="T1" fmla="*/ 0 h 589"/>
                <a:gd name="T2" fmla="*/ 0 w 1254"/>
                <a:gd name="T3" fmla="*/ 0 h 589"/>
                <a:gd name="T4" fmla="*/ 0 w 1254"/>
                <a:gd name="T5" fmla="*/ 0 h 589"/>
                <a:gd name="T6" fmla="*/ 0 w 1254"/>
                <a:gd name="T7" fmla="*/ 0 h 589"/>
                <a:gd name="T8" fmla="*/ 0 w 1254"/>
                <a:gd name="T9" fmla="*/ 0 h 589"/>
                <a:gd name="T10" fmla="*/ 0 w 1254"/>
                <a:gd name="T11" fmla="*/ 0 h 589"/>
                <a:gd name="T12" fmla="*/ 0 w 1254"/>
                <a:gd name="T13" fmla="*/ 0 h 589"/>
                <a:gd name="T14" fmla="*/ 0 w 1254"/>
                <a:gd name="T15" fmla="*/ 0 h 589"/>
                <a:gd name="T16" fmla="*/ 0 w 1254"/>
                <a:gd name="T17" fmla="*/ 0 h 589"/>
                <a:gd name="T18" fmla="*/ 0 w 1254"/>
                <a:gd name="T19" fmla="*/ 0 h 589"/>
                <a:gd name="T20" fmla="*/ 0 w 1254"/>
                <a:gd name="T21" fmla="*/ 0 h 589"/>
                <a:gd name="T22" fmla="*/ 0 w 1254"/>
                <a:gd name="T23" fmla="*/ 0 h 589"/>
                <a:gd name="T24" fmla="*/ 0 w 1254"/>
                <a:gd name="T25" fmla="*/ 0 h 589"/>
                <a:gd name="T26" fmla="*/ 0 w 1254"/>
                <a:gd name="T27" fmla="*/ 0 h 589"/>
                <a:gd name="T28" fmla="*/ 0 w 1254"/>
                <a:gd name="T29" fmla="*/ 0 h 589"/>
                <a:gd name="T30" fmla="*/ 0 w 1254"/>
                <a:gd name="T31" fmla="*/ 0 h 589"/>
                <a:gd name="T32" fmla="*/ 0 w 1254"/>
                <a:gd name="T33" fmla="*/ 0 h 589"/>
                <a:gd name="T34" fmla="*/ 0 w 1254"/>
                <a:gd name="T35" fmla="*/ 0 h 589"/>
                <a:gd name="T36" fmla="*/ 0 w 1254"/>
                <a:gd name="T37" fmla="*/ 0 h 589"/>
                <a:gd name="T38" fmla="*/ 0 w 1254"/>
                <a:gd name="T39" fmla="*/ 0 h 589"/>
                <a:gd name="T40" fmla="*/ 0 w 1254"/>
                <a:gd name="T41" fmla="*/ 0 h 589"/>
                <a:gd name="T42" fmla="*/ 0 w 1254"/>
                <a:gd name="T43" fmla="*/ 0 h 589"/>
                <a:gd name="T44" fmla="*/ 0 w 1254"/>
                <a:gd name="T45" fmla="*/ 0 h 589"/>
                <a:gd name="T46" fmla="*/ 0 w 1254"/>
                <a:gd name="T47" fmla="*/ 0 h 589"/>
                <a:gd name="T48" fmla="*/ 0 w 1254"/>
                <a:gd name="T49" fmla="*/ 0 h 589"/>
                <a:gd name="T50" fmla="*/ 0 w 1254"/>
                <a:gd name="T51" fmla="*/ 0 h 589"/>
                <a:gd name="T52" fmla="*/ 0 w 1254"/>
                <a:gd name="T53" fmla="*/ 0 h 589"/>
                <a:gd name="T54" fmla="*/ 0 w 1254"/>
                <a:gd name="T55" fmla="*/ 0 h 589"/>
                <a:gd name="T56" fmla="*/ 0 w 1254"/>
                <a:gd name="T57" fmla="*/ 0 h 589"/>
                <a:gd name="T58" fmla="*/ 0 w 1254"/>
                <a:gd name="T59" fmla="*/ 0 h 589"/>
                <a:gd name="T60" fmla="*/ 0 w 1254"/>
                <a:gd name="T61" fmla="*/ 0 h 589"/>
                <a:gd name="T62" fmla="*/ 0 w 1254"/>
                <a:gd name="T63" fmla="*/ 0 h 589"/>
                <a:gd name="T64" fmla="*/ 0 w 1254"/>
                <a:gd name="T65" fmla="*/ 0 h 589"/>
                <a:gd name="T66" fmla="*/ 0 w 1254"/>
                <a:gd name="T67" fmla="*/ 0 h 589"/>
                <a:gd name="T68" fmla="*/ 0 w 1254"/>
                <a:gd name="T69" fmla="*/ 0 h 589"/>
                <a:gd name="T70" fmla="*/ 0 w 1254"/>
                <a:gd name="T71" fmla="*/ 0 h 589"/>
                <a:gd name="T72" fmla="*/ 0 w 1254"/>
                <a:gd name="T73" fmla="*/ 0 h 589"/>
                <a:gd name="T74" fmla="*/ 0 w 1254"/>
                <a:gd name="T75" fmla="*/ 0 h 589"/>
                <a:gd name="T76" fmla="*/ 0 w 1254"/>
                <a:gd name="T77" fmla="*/ 0 h 589"/>
                <a:gd name="T78" fmla="*/ 0 w 1254"/>
                <a:gd name="T79" fmla="*/ 0 h 589"/>
                <a:gd name="T80" fmla="*/ 0 w 1254"/>
                <a:gd name="T81" fmla="*/ 0 h 589"/>
                <a:gd name="T82" fmla="*/ 0 w 1254"/>
                <a:gd name="T83" fmla="*/ 0 h 589"/>
                <a:gd name="T84" fmla="*/ 0 w 1254"/>
                <a:gd name="T85" fmla="*/ 0 h 589"/>
                <a:gd name="T86" fmla="*/ 0 w 1254"/>
                <a:gd name="T87" fmla="*/ 0 h 589"/>
                <a:gd name="T88" fmla="*/ 0 w 1254"/>
                <a:gd name="T89" fmla="*/ 0 h 589"/>
                <a:gd name="T90" fmla="*/ 0 w 1254"/>
                <a:gd name="T91" fmla="*/ 0 h 5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54"/>
                <a:gd name="T139" fmla="*/ 0 h 589"/>
                <a:gd name="T140" fmla="*/ 1254 w 1254"/>
                <a:gd name="T141" fmla="*/ 589 h 5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54" h="589">
                  <a:moveTo>
                    <a:pt x="661" y="176"/>
                  </a:moveTo>
                  <a:lnTo>
                    <a:pt x="574" y="177"/>
                  </a:lnTo>
                  <a:lnTo>
                    <a:pt x="514" y="177"/>
                  </a:lnTo>
                  <a:lnTo>
                    <a:pt x="492" y="177"/>
                  </a:lnTo>
                  <a:lnTo>
                    <a:pt x="475" y="176"/>
                  </a:lnTo>
                  <a:lnTo>
                    <a:pt x="461" y="175"/>
                  </a:lnTo>
                  <a:lnTo>
                    <a:pt x="451" y="172"/>
                  </a:lnTo>
                  <a:lnTo>
                    <a:pt x="442" y="169"/>
                  </a:lnTo>
                  <a:lnTo>
                    <a:pt x="434" y="163"/>
                  </a:lnTo>
                  <a:lnTo>
                    <a:pt x="427" y="157"/>
                  </a:lnTo>
                  <a:lnTo>
                    <a:pt x="419" y="147"/>
                  </a:lnTo>
                  <a:lnTo>
                    <a:pt x="399" y="124"/>
                  </a:lnTo>
                  <a:lnTo>
                    <a:pt x="369" y="90"/>
                  </a:lnTo>
                  <a:lnTo>
                    <a:pt x="358" y="81"/>
                  </a:lnTo>
                  <a:lnTo>
                    <a:pt x="347" y="72"/>
                  </a:lnTo>
                  <a:lnTo>
                    <a:pt x="333" y="64"/>
                  </a:lnTo>
                  <a:lnTo>
                    <a:pt x="320" y="56"/>
                  </a:lnTo>
                  <a:lnTo>
                    <a:pt x="304" y="49"/>
                  </a:lnTo>
                  <a:lnTo>
                    <a:pt x="288" y="43"/>
                  </a:lnTo>
                  <a:lnTo>
                    <a:pt x="271" y="37"/>
                  </a:lnTo>
                  <a:lnTo>
                    <a:pt x="254" y="31"/>
                  </a:lnTo>
                  <a:lnTo>
                    <a:pt x="218" y="20"/>
                  </a:lnTo>
                  <a:lnTo>
                    <a:pt x="179" y="12"/>
                  </a:lnTo>
                  <a:lnTo>
                    <a:pt x="141" y="6"/>
                  </a:lnTo>
                  <a:lnTo>
                    <a:pt x="104" y="0"/>
                  </a:lnTo>
                  <a:lnTo>
                    <a:pt x="80" y="39"/>
                  </a:lnTo>
                  <a:lnTo>
                    <a:pt x="54" y="85"/>
                  </a:lnTo>
                  <a:lnTo>
                    <a:pt x="42" y="110"/>
                  </a:lnTo>
                  <a:lnTo>
                    <a:pt x="31" y="137"/>
                  </a:lnTo>
                  <a:lnTo>
                    <a:pt x="20" y="164"/>
                  </a:lnTo>
                  <a:lnTo>
                    <a:pt x="11" y="192"/>
                  </a:lnTo>
                  <a:lnTo>
                    <a:pt x="8" y="205"/>
                  </a:lnTo>
                  <a:lnTo>
                    <a:pt x="5" y="220"/>
                  </a:lnTo>
                  <a:lnTo>
                    <a:pt x="3" y="233"/>
                  </a:lnTo>
                  <a:lnTo>
                    <a:pt x="1" y="248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9"/>
                  </a:lnTo>
                  <a:lnTo>
                    <a:pt x="3" y="302"/>
                  </a:lnTo>
                  <a:lnTo>
                    <a:pt x="6" y="316"/>
                  </a:lnTo>
                  <a:lnTo>
                    <a:pt x="10" y="328"/>
                  </a:lnTo>
                  <a:lnTo>
                    <a:pt x="15" y="342"/>
                  </a:lnTo>
                  <a:lnTo>
                    <a:pt x="21" y="354"/>
                  </a:lnTo>
                  <a:lnTo>
                    <a:pt x="29" y="366"/>
                  </a:lnTo>
                  <a:lnTo>
                    <a:pt x="38" y="378"/>
                  </a:lnTo>
                  <a:lnTo>
                    <a:pt x="48" y="389"/>
                  </a:lnTo>
                  <a:lnTo>
                    <a:pt x="60" y="400"/>
                  </a:lnTo>
                  <a:lnTo>
                    <a:pt x="85" y="422"/>
                  </a:lnTo>
                  <a:lnTo>
                    <a:pt x="110" y="443"/>
                  </a:lnTo>
                  <a:lnTo>
                    <a:pt x="135" y="462"/>
                  </a:lnTo>
                  <a:lnTo>
                    <a:pt x="161" y="481"/>
                  </a:lnTo>
                  <a:lnTo>
                    <a:pt x="187" y="498"/>
                  </a:lnTo>
                  <a:lnTo>
                    <a:pt x="214" y="513"/>
                  </a:lnTo>
                  <a:lnTo>
                    <a:pt x="243" y="527"/>
                  </a:lnTo>
                  <a:lnTo>
                    <a:pt x="274" y="540"/>
                  </a:lnTo>
                  <a:lnTo>
                    <a:pt x="307" y="551"/>
                  </a:lnTo>
                  <a:lnTo>
                    <a:pt x="345" y="562"/>
                  </a:lnTo>
                  <a:lnTo>
                    <a:pt x="384" y="570"/>
                  </a:lnTo>
                  <a:lnTo>
                    <a:pt x="427" y="577"/>
                  </a:lnTo>
                  <a:lnTo>
                    <a:pt x="474" y="582"/>
                  </a:lnTo>
                  <a:lnTo>
                    <a:pt x="525" y="586"/>
                  </a:lnTo>
                  <a:lnTo>
                    <a:pt x="582" y="588"/>
                  </a:lnTo>
                  <a:lnTo>
                    <a:pt x="644" y="589"/>
                  </a:lnTo>
                  <a:lnTo>
                    <a:pt x="676" y="589"/>
                  </a:lnTo>
                  <a:lnTo>
                    <a:pt x="707" y="588"/>
                  </a:lnTo>
                  <a:lnTo>
                    <a:pt x="738" y="586"/>
                  </a:lnTo>
                  <a:lnTo>
                    <a:pt x="769" y="584"/>
                  </a:lnTo>
                  <a:lnTo>
                    <a:pt x="828" y="578"/>
                  </a:lnTo>
                  <a:lnTo>
                    <a:pt x="884" y="571"/>
                  </a:lnTo>
                  <a:lnTo>
                    <a:pt x="937" y="562"/>
                  </a:lnTo>
                  <a:lnTo>
                    <a:pt x="988" y="551"/>
                  </a:lnTo>
                  <a:lnTo>
                    <a:pt x="1034" y="541"/>
                  </a:lnTo>
                  <a:lnTo>
                    <a:pt x="1077" y="530"/>
                  </a:lnTo>
                  <a:lnTo>
                    <a:pt x="1117" y="518"/>
                  </a:lnTo>
                  <a:lnTo>
                    <a:pt x="1152" y="507"/>
                  </a:lnTo>
                  <a:lnTo>
                    <a:pt x="1182" y="496"/>
                  </a:lnTo>
                  <a:lnTo>
                    <a:pt x="1206" y="488"/>
                  </a:lnTo>
                  <a:lnTo>
                    <a:pt x="1241" y="474"/>
                  </a:lnTo>
                  <a:lnTo>
                    <a:pt x="1254" y="469"/>
                  </a:lnTo>
                  <a:lnTo>
                    <a:pt x="1250" y="102"/>
                  </a:lnTo>
                  <a:lnTo>
                    <a:pt x="1194" y="108"/>
                  </a:lnTo>
                  <a:lnTo>
                    <a:pt x="1182" y="111"/>
                  </a:lnTo>
                  <a:lnTo>
                    <a:pt x="1149" y="118"/>
                  </a:lnTo>
                  <a:lnTo>
                    <a:pt x="1097" y="130"/>
                  </a:lnTo>
                  <a:lnTo>
                    <a:pt x="1030" y="142"/>
                  </a:lnTo>
                  <a:lnTo>
                    <a:pt x="992" y="148"/>
                  </a:lnTo>
                  <a:lnTo>
                    <a:pt x="950" y="155"/>
                  </a:lnTo>
                  <a:lnTo>
                    <a:pt x="906" y="161"/>
                  </a:lnTo>
                  <a:lnTo>
                    <a:pt x="861" y="166"/>
                  </a:lnTo>
                  <a:lnTo>
                    <a:pt x="812" y="170"/>
                  </a:lnTo>
                  <a:lnTo>
                    <a:pt x="763" y="174"/>
                  </a:lnTo>
                  <a:lnTo>
                    <a:pt x="712" y="176"/>
                  </a:lnTo>
                  <a:lnTo>
                    <a:pt x="661" y="176"/>
                  </a:lnTo>
                  <a:close/>
                </a:path>
              </a:pathLst>
            </a:custGeom>
            <a:solidFill>
              <a:srgbClr val="CAC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6" name="Freeform 89"/>
            <p:cNvSpPr>
              <a:spLocks/>
            </p:cNvSpPr>
            <p:nvPr/>
          </p:nvSpPr>
          <p:spPr bwMode="auto">
            <a:xfrm>
              <a:off x="2012" y="2877"/>
              <a:ext cx="78" cy="66"/>
            </a:xfrm>
            <a:custGeom>
              <a:avLst/>
              <a:gdLst>
                <a:gd name="T0" fmla="*/ 0 w 1176"/>
                <a:gd name="T1" fmla="*/ 0 h 996"/>
                <a:gd name="T2" fmla="*/ 0 w 1176"/>
                <a:gd name="T3" fmla="*/ 0 h 996"/>
                <a:gd name="T4" fmla="*/ 0 w 1176"/>
                <a:gd name="T5" fmla="*/ 0 h 996"/>
                <a:gd name="T6" fmla="*/ 0 w 1176"/>
                <a:gd name="T7" fmla="*/ 0 h 996"/>
                <a:gd name="T8" fmla="*/ 0 w 1176"/>
                <a:gd name="T9" fmla="*/ 0 h 996"/>
                <a:gd name="T10" fmla="*/ 0 w 1176"/>
                <a:gd name="T11" fmla="*/ 0 h 996"/>
                <a:gd name="T12" fmla="*/ 0 w 1176"/>
                <a:gd name="T13" fmla="*/ 0 h 996"/>
                <a:gd name="T14" fmla="*/ 0 w 1176"/>
                <a:gd name="T15" fmla="*/ 0 h 996"/>
                <a:gd name="T16" fmla="*/ 0 w 1176"/>
                <a:gd name="T17" fmla="*/ 0 h 996"/>
                <a:gd name="T18" fmla="*/ 0 w 1176"/>
                <a:gd name="T19" fmla="*/ 0 h 996"/>
                <a:gd name="T20" fmla="*/ 0 w 1176"/>
                <a:gd name="T21" fmla="*/ 0 h 996"/>
                <a:gd name="T22" fmla="*/ 0 w 1176"/>
                <a:gd name="T23" fmla="*/ 0 h 996"/>
                <a:gd name="T24" fmla="*/ 0 w 1176"/>
                <a:gd name="T25" fmla="*/ 0 h 996"/>
                <a:gd name="T26" fmla="*/ 0 w 1176"/>
                <a:gd name="T27" fmla="*/ 0 h 996"/>
                <a:gd name="T28" fmla="*/ 0 w 1176"/>
                <a:gd name="T29" fmla="*/ 0 h 996"/>
                <a:gd name="T30" fmla="*/ 0 w 1176"/>
                <a:gd name="T31" fmla="*/ 0 h 996"/>
                <a:gd name="T32" fmla="*/ 0 w 1176"/>
                <a:gd name="T33" fmla="*/ 0 h 996"/>
                <a:gd name="T34" fmla="*/ 0 w 1176"/>
                <a:gd name="T35" fmla="*/ 0 h 996"/>
                <a:gd name="T36" fmla="*/ 0 w 1176"/>
                <a:gd name="T37" fmla="*/ 0 h 996"/>
                <a:gd name="T38" fmla="*/ 0 w 1176"/>
                <a:gd name="T39" fmla="*/ 0 h 996"/>
                <a:gd name="T40" fmla="*/ 0 w 1176"/>
                <a:gd name="T41" fmla="*/ 0 h 996"/>
                <a:gd name="T42" fmla="*/ 0 w 1176"/>
                <a:gd name="T43" fmla="*/ 0 h 996"/>
                <a:gd name="T44" fmla="*/ 0 w 1176"/>
                <a:gd name="T45" fmla="*/ 0 h 996"/>
                <a:gd name="T46" fmla="*/ 0 w 1176"/>
                <a:gd name="T47" fmla="*/ 0 h 996"/>
                <a:gd name="T48" fmla="*/ 0 w 1176"/>
                <a:gd name="T49" fmla="*/ 0 h 996"/>
                <a:gd name="T50" fmla="*/ 0 w 1176"/>
                <a:gd name="T51" fmla="*/ 0 h 996"/>
                <a:gd name="T52" fmla="*/ 0 w 1176"/>
                <a:gd name="T53" fmla="*/ 0 h 996"/>
                <a:gd name="T54" fmla="*/ 0 w 1176"/>
                <a:gd name="T55" fmla="*/ 0 h 996"/>
                <a:gd name="T56" fmla="*/ 0 w 1176"/>
                <a:gd name="T57" fmla="*/ 0 h 996"/>
                <a:gd name="T58" fmla="*/ 0 w 1176"/>
                <a:gd name="T59" fmla="*/ 0 h 996"/>
                <a:gd name="T60" fmla="*/ 0 w 1176"/>
                <a:gd name="T61" fmla="*/ 0 h 996"/>
                <a:gd name="T62" fmla="*/ 0 w 1176"/>
                <a:gd name="T63" fmla="*/ 0 h 996"/>
                <a:gd name="T64" fmla="*/ 0 w 1176"/>
                <a:gd name="T65" fmla="*/ 0 h 996"/>
                <a:gd name="T66" fmla="*/ 0 w 1176"/>
                <a:gd name="T67" fmla="*/ 0 h 996"/>
                <a:gd name="T68" fmla="*/ 0 w 1176"/>
                <a:gd name="T69" fmla="*/ 0 h 996"/>
                <a:gd name="T70" fmla="*/ 0 w 1176"/>
                <a:gd name="T71" fmla="*/ 0 h 996"/>
                <a:gd name="T72" fmla="*/ 0 w 1176"/>
                <a:gd name="T73" fmla="*/ 0 h 996"/>
                <a:gd name="T74" fmla="*/ 0 w 1176"/>
                <a:gd name="T75" fmla="*/ 0 h 996"/>
                <a:gd name="T76" fmla="*/ 0 w 1176"/>
                <a:gd name="T77" fmla="*/ 0 h 996"/>
                <a:gd name="T78" fmla="*/ 0 w 1176"/>
                <a:gd name="T79" fmla="*/ 0 h 996"/>
                <a:gd name="T80" fmla="*/ 0 w 1176"/>
                <a:gd name="T81" fmla="*/ 0 h 996"/>
                <a:gd name="T82" fmla="*/ 0 w 1176"/>
                <a:gd name="T83" fmla="*/ 0 h 996"/>
                <a:gd name="T84" fmla="*/ 0 w 1176"/>
                <a:gd name="T85" fmla="*/ 0 h 996"/>
                <a:gd name="T86" fmla="*/ 0 w 1176"/>
                <a:gd name="T87" fmla="*/ 0 h 996"/>
                <a:gd name="T88" fmla="*/ 0 w 1176"/>
                <a:gd name="T89" fmla="*/ 0 h 996"/>
                <a:gd name="T90" fmla="*/ 0 w 1176"/>
                <a:gd name="T91" fmla="*/ 0 h 996"/>
                <a:gd name="T92" fmla="*/ 0 w 1176"/>
                <a:gd name="T93" fmla="*/ 0 h 996"/>
                <a:gd name="T94" fmla="*/ 0 w 1176"/>
                <a:gd name="T95" fmla="*/ 0 h 996"/>
                <a:gd name="T96" fmla="*/ 0 w 1176"/>
                <a:gd name="T97" fmla="*/ 0 h 996"/>
                <a:gd name="T98" fmla="*/ 0 w 1176"/>
                <a:gd name="T99" fmla="*/ 0 h 996"/>
                <a:gd name="T100" fmla="*/ 0 w 1176"/>
                <a:gd name="T101" fmla="*/ 0 h 996"/>
                <a:gd name="T102" fmla="*/ 0 w 1176"/>
                <a:gd name="T103" fmla="*/ 0 h 996"/>
                <a:gd name="T104" fmla="*/ 0 w 1176"/>
                <a:gd name="T105" fmla="*/ 0 h 996"/>
                <a:gd name="T106" fmla="*/ 0 w 1176"/>
                <a:gd name="T107" fmla="*/ 0 h 996"/>
                <a:gd name="T108" fmla="*/ 0 w 1176"/>
                <a:gd name="T109" fmla="*/ 0 h 996"/>
                <a:gd name="T110" fmla="*/ 0 w 1176"/>
                <a:gd name="T111" fmla="*/ 0 h 996"/>
                <a:gd name="T112" fmla="*/ 0 w 1176"/>
                <a:gd name="T113" fmla="*/ 0 h 996"/>
                <a:gd name="T114" fmla="*/ 0 w 1176"/>
                <a:gd name="T115" fmla="*/ 0 h 996"/>
                <a:gd name="T116" fmla="*/ 0 w 1176"/>
                <a:gd name="T117" fmla="*/ 0 h 996"/>
                <a:gd name="T118" fmla="*/ 0 w 1176"/>
                <a:gd name="T119" fmla="*/ 0 h 996"/>
                <a:gd name="T120" fmla="*/ 0 w 1176"/>
                <a:gd name="T121" fmla="*/ 0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6"/>
                <a:gd name="T184" fmla="*/ 0 h 996"/>
                <a:gd name="T185" fmla="*/ 1176 w 1176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6" h="996">
                  <a:moveTo>
                    <a:pt x="616" y="980"/>
                  </a:moveTo>
                  <a:lnTo>
                    <a:pt x="651" y="986"/>
                  </a:lnTo>
                  <a:lnTo>
                    <a:pt x="686" y="991"/>
                  </a:lnTo>
                  <a:lnTo>
                    <a:pt x="719" y="993"/>
                  </a:lnTo>
                  <a:lnTo>
                    <a:pt x="752" y="995"/>
                  </a:lnTo>
                  <a:lnTo>
                    <a:pt x="783" y="996"/>
                  </a:lnTo>
                  <a:lnTo>
                    <a:pt x="813" y="996"/>
                  </a:lnTo>
                  <a:lnTo>
                    <a:pt x="841" y="995"/>
                  </a:lnTo>
                  <a:lnTo>
                    <a:pt x="868" y="993"/>
                  </a:lnTo>
                  <a:lnTo>
                    <a:pt x="912" y="990"/>
                  </a:lnTo>
                  <a:lnTo>
                    <a:pt x="948" y="986"/>
                  </a:lnTo>
                  <a:lnTo>
                    <a:pt x="969" y="982"/>
                  </a:lnTo>
                  <a:lnTo>
                    <a:pt x="978" y="980"/>
                  </a:lnTo>
                  <a:lnTo>
                    <a:pt x="981" y="971"/>
                  </a:lnTo>
                  <a:lnTo>
                    <a:pt x="991" y="946"/>
                  </a:lnTo>
                  <a:lnTo>
                    <a:pt x="1007" y="910"/>
                  </a:lnTo>
                  <a:lnTo>
                    <a:pt x="1027" y="867"/>
                  </a:lnTo>
                  <a:lnTo>
                    <a:pt x="1049" y="818"/>
                  </a:lnTo>
                  <a:lnTo>
                    <a:pt x="1071" y="770"/>
                  </a:lnTo>
                  <a:lnTo>
                    <a:pt x="1094" y="725"/>
                  </a:lnTo>
                  <a:lnTo>
                    <a:pt x="1115" y="688"/>
                  </a:lnTo>
                  <a:lnTo>
                    <a:pt x="1121" y="679"/>
                  </a:lnTo>
                  <a:lnTo>
                    <a:pt x="1127" y="668"/>
                  </a:lnTo>
                  <a:lnTo>
                    <a:pt x="1134" y="659"/>
                  </a:lnTo>
                  <a:lnTo>
                    <a:pt x="1143" y="651"/>
                  </a:lnTo>
                  <a:lnTo>
                    <a:pt x="1150" y="642"/>
                  </a:lnTo>
                  <a:lnTo>
                    <a:pt x="1158" y="633"/>
                  </a:lnTo>
                  <a:lnTo>
                    <a:pt x="1166" y="624"/>
                  </a:lnTo>
                  <a:lnTo>
                    <a:pt x="1176" y="616"/>
                  </a:lnTo>
                  <a:lnTo>
                    <a:pt x="1168" y="612"/>
                  </a:lnTo>
                  <a:lnTo>
                    <a:pt x="1161" y="608"/>
                  </a:lnTo>
                  <a:lnTo>
                    <a:pt x="1154" y="602"/>
                  </a:lnTo>
                  <a:lnTo>
                    <a:pt x="1147" y="596"/>
                  </a:lnTo>
                  <a:lnTo>
                    <a:pt x="1140" y="590"/>
                  </a:lnTo>
                  <a:lnTo>
                    <a:pt x="1131" y="584"/>
                  </a:lnTo>
                  <a:lnTo>
                    <a:pt x="1123" y="575"/>
                  </a:lnTo>
                  <a:lnTo>
                    <a:pt x="1115" y="567"/>
                  </a:lnTo>
                  <a:lnTo>
                    <a:pt x="1108" y="560"/>
                  </a:lnTo>
                  <a:lnTo>
                    <a:pt x="1101" y="551"/>
                  </a:lnTo>
                  <a:lnTo>
                    <a:pt x="1095" y="540"/>
                  </a:lnTo>
                  <a:lnTo>
                    <a:pt x="1090" y="528"/>
                  </a:lnTo>
                  <a:lnTo>
                    <a:pt x="1085" y="516"/>
                  </a:lnTo>
                  <a:lnTo>
                    <a:pt x="1081" y="501"/>
                  </a:lnTo>
                  <a:lnTo>
                    <a:pt x="1077" y="486"/>
                  </a:lnTo>
                  <a:lnTo>
                    <a:pt x="1074" y="470"/>
                  </a:lnTo>
                  <a:lnTo>
                    <a:pt x="1067" y="436"/>
                  </a:lnTo>
                  <a:lnTo>
                    <a:pt x="1063" y="398"/>
                  </a:lnTo>
                  <a:lnTo>
                    <a:pt x="1061" y="359"/>
                  </a:lnTo>
                  <a:lnTo>
                    <a:pt x="1059" y="317"/>
                  </a:lnTo>
                  <a:lnTo>
                    <a:pt x="1059" y="275"/>
                  </a:lnTo>
                  <a:lnTo>
                    <a:pt x="1059" y="232"/>
                  </a:lnTo>
                  <a:lnTo>
                    <a:pt x="1061" y="190"/>
                  </a:lnTo>
                  <a:lnTo>
                    <a:pt x="1062" y="148"/>
                  </a:lnTo>
                  <a:lnTo>
                    <a:pt x="1068" y="69"/>
                  </a:lnTo>
                  <a:lnTo>
                    <a:pt x="1075" y="0"/>
                  </a:lnTo>
                  <a:lnTo>
                    <a:pt x="1035" y="12"/>
                  </a:lnTo>
                  <a:lnTo>
                    <a:pt x="990" y="26"/>
                  </a:lnTo>
                  <a:lnTo>
                    <a:pt x="938" y="41"/>
                  </a:lnTo>
                  <a:lnTo>
                    <a:pt x="883" y="58"/>
                  </a:lnTo>
                  <a:lnTo>
                    <a:pt x="820" y="76"/>
                  </a:lnTo>
                  <a:lnTo>
                    <a:pt x="751" y="95"/>
                  </a:lnTo>
                  <a:lnTo>
                    <a:pt x="678" y="116"/>
                  </a:lnTo>
                  <a:lnTo>
                    <a:pt x="600" y="137"/>
                  </a:lnTo>
                  <a:lnTo>
                    <a:pt x="575" y="144"/>
                  </a:lnTo>
                  <a:lnTo>
                    <a:pt x="551" y="150"/>
                  </a:lnTo>
                  <a:lnTo>
                    <a:pt x="527" y="154"/>
                  </a:lnTo>
                  <a:lnTo>
                    <a:pt x="505" y="159"/>
                  </a:lnTo>
                  <a:lnTo>
                    <a:pt x="458" y="165"/>
                  </a:lnTo>
                  <a:lnTo>
                    <a:pt x="414" y="171"/>
                  </a:lnTo>
                  <a:lnTo>
                    <a:pt x="371" y="173"/>
                  </a:lnTo>
                  <a:lnTo>
                    <a:pt x="328" y="174"/>
                  </a:lnTo>
                  <a:lnTo>
                    <a:pt x="287" y="173"/>
                  </a:lnTo>
                  <a:lnTo>
                    <a:pt x="248" y="169"/>
                  </a:lnTo>
                  <a:lnTo>
                    <a:pt x="210" y="166"/>
                  </a:lnTo>
                  <a:lnTo>
                    <a:pt x="173" y="161"/>
                  </a:lnTo>
                  <a:lnTo>
                    <a:pt x="139" y="156"/>
                  </a:lnTo>
                  <a:lnTo>
                    <a:pt x="107" y="149"/>
                  </a:lnTo>
                  <a:lnTo>
                    <a:pt x="77" y="143"/>
                  </a:lnTo>
                  <a:lnTo>
                    <a:pt x="50" y="135"/>
                  </a:lnTo>
                  <a:lnTo>
                    <a:pt x="24" y="128"/>
                  </a:lnTo>
                  <a:lnTo>
                    <a:pt x="0" y="121"/>
                  </a:lnTo>
                  <a:lnTo>
                    <a:pt x="3" y="171"/>
                  </a:lnTo>
                  <a:lnTo>
                    <a:pt x="6" y="219"/>
                  </a:lnTo>
                  <a:lnTo>
                    <a:pt x="9" y="267"/>
                  </a:lnTo>
                  <a:lnTo>
                    <a:pt x="11" y="312"/>
                  </a:lnTo>
                  <a:lnTo>
                    <a:pt x="12" y="354"/>
                  </a:lnTo>
                  <a:lnTo>
                    <a:pt x="14" y="395"/>
                  </a:lnTo>
                  <a:lnTo>
                    <a:pt x="14" y="432"/>
                  </a:lnTo>
                  <a:lnTo>
                    <a:pt x="16" y="465"/>
                  </a:lnTo>
                  <a:lnTo>
                    <a:pt x="14" y="504"/>
                  </a:lnTo>
                  <a:lnTo>
                    <a:pt x="14" y="540"/>
                  </a:lnTo>
                  <a:lnTo>
                    <a:pt x="14" y="571"/>
                  </a:lnTo>
                  <a:lnTo>
                    <a:pt x="13" y="600"/>
                  </a:lnTo>
                  <a:lnTo>
                    <a:pt x="11" y="627"/>
                  </a:lnTo>
                  <a:lnTo>
                    <a:pt x="9" y="652"/>
                  </a:lnTo>
                  <a:lnTo>
                    <a:pt x="6" y="676"/>
                  </a:lnTo>
                  <a:lnTo>
                    <a:pt x="1" y="699"/>
                  </a:lnTo>
                  <a:lnTo>
                    <a:pt x="14" y="715"/>
                  </a:lnTo>
                  <a:lnTo>
                    <a:pt x="29" y="733"/>
                  </a:lnTo>
                  <a:lnTo>
                    <a:pt x="44" y="751"/>
                  </a:lnTo>
                  <a:lnTo>
                    <a:pt x="62" y="772"/>
                  </a:lnTo>
                  <a:lnTo>
                    <a:pt x="80" y="792"/>
                  </a:lnTo>
                  <a:lnTo>
                    <a:pt x="98" y="815"/>
                  </a:lnTo>
                  <a:lnTo>
                    <a:pt x="117" y="837"/>
                  </a:lnTo>
                  <a:lnTo>
                    <a:pt x="135" y="860"/>
                  </a:lnTo>
                  <a:lnTo>
                    <a:pt x="144" y="869"/>
                  </a:lnTo>
                  <a:lnTo>
                    <a:pt x="153" y="878"/>
                  </a:lnTo>
                  <a:lnTo>
                    <a:pt x="162" y="886"/>
                  </a:lnTo>
                  <a:lnTo>
                    <a:pt x="172" y="894"/>
                  </a:lnTo>
                  <a:lnTo>
                    <a:pt x="184" y="900"/>
                  </a:lnTo>
                  <a:lnTo>
                    <a:pt x="195" y="906"/>
                  </a:lnTo>
                  <a:lnTo>
                    <a:pt x="208" y="912"/>
                  </a:lnTo>
                  <a:lnTo>
                    <a:pt x="220" y="917"/>
                  </a:lnTo>
                  <a:lnTo>
                    <a:pt x="247" y="927"/>
                  </a:lnTo>
                  <a:lnTo>
                    <a:pt x="276" y="934"/>
                  </a:lnTo>
                  <a:lnTo>
                    <a:pt x="306" y="941"/>
                  </a:lnTo>
                  <a:lnTo>
                    <a:pt x="338" y="946"/>
                  </a:lnTo>
                  <a:lnTo>
                    <a:pt x="404" y="955"/>
                  </a:lnTo>
                  <a:lnTo>
                    <a:pt x="474" y="962"/>
                  </a:lnTo>
                  <a:lnTo>
                    <a:pt x="509" y="965"/>
                  </a:lnTo>
                  <a:lnTo>
                    <a:pt x="545" y="969"/>
                  </a:lnTo>
                  <a:lnTo>
                    <a:pt x="581" y="974"/>
                  </a:lnTo>
                  <a:lnTo>
                    <a:pt x="616" y="980"/>
                  </a:lnTo>
                  <a:close/>
                </a:path>
              </a:pathLst>
            </a:custGeom>
            <a:solidFill>
              <a:srgbClr val="BDFF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7" name="Freeform 90"/>
            <p:cNvSpPr>
              <a:spLocks/>
            </p:cNvSpPr>
            <p:nvPr/>
          </p:nvSpPr>
          <p:spPr bwMode="auto">
            <a:xfrm>
              <a:off x="2009" y="2820"/>
              <a:ext cx="75" cy="69"/>
            </a:xfrm>
            <a:custGeom>
              <a:avLst/>
              <a:gdLst>
                <a:gd name="T0" fmla="*/ 0 w 1135"/>
                <a:gd name="T1" fmla="*/ 0 h 1034"/>
                <a:gd name="T2" fmla="*/ 0 w 1135"/>
                <a:gd name="T3" fmla="*/ 0 h 1034"/>
                <a:gd name="T4" fmla="*/ 0 w 1135"/>
                <a:gd name="T5" fmla="*/ 0 h 1034"/>
                <a:gd name="T6" fmla="*/ 0 w 1135"/>
                <a:gd name="T7" fmla="*/ 0 h 1034"/>
                <a:gd name="T8" fmla="*/ 0 w 1135"/>
                <a:gd name="T9" fmla="*/ 0 h 1034"/>
                <a:gd name="T10" fmla="*/ 0 w 1135"/>
                <a:gd name="T11" fmla="*/ 0 h 1034"/>
                <a:gd name="T12" fmla="*/ 0 w 1135"/>
                <a:gd name="T13" fmla="*/ 0 h 1034"/>
                <a:gd name="T14" fmla="*/ 0 w 1135"/>
                <a:gd name="T15" fmla="*/ 0 h 1034"/>
                <a:gd name="T16" fmla="*/ 0 w 1135"/>
                <a:gd name="T17" fmla="*/ 0 h 1034"/>
                <a:gd name="T18" fmla="*/ 0 w 1135"/>
                <a:gd name="T19" fmla="*/ 0 h 1034"/>
                <a:gd name="T20" fmla="*/ 0 w 1135"/>
                <a:gd name="T21" fmla="*/ 0 h 1034"/>
                <a:gd name="T22" fmla="*/ 0 w 1135"/>
                <a:gd name="T23" fmla="*/ 0 h 1034"/>
                <a:gd name="T24" fmla="*/ 0 w 1135"/>
                <a:gd name="T25" fmla="*/ 0 h 1034"/>
                <a:gd name="T26" fmla="*/ 0 w 1135"/>
                <a:gd name="T27" fmla="*/ 0 h 1034"/>
                <a:gd name="T28" fmla="*/ 0 w 1135"/>
                <a:gd name="T29" fmla="*/ 0 h 1034"/>
                <a:gd name="T30" fmla="*/ 0 w 1135"/>
                <a:gd name="T31" fmla="*/ 0 h 1034"/>
                <a:gd name="T32" fmla="*/ 0 w 1135"/>
                <a:gd name="T33" fmla="*/ 0 h 1034"/>
                <a:gd name="T34" fmla="*/ 0 w 1135"/>
                <a:gd name="T35" fmla="*/ 0 h 1034"/>
                <a:gd name="T36" fmla="*/ 0 w 1135"/>
                <a:gd name="T37" fmla="*/ 0 h 1034"/>
                <a:gd name="T38" fmla="*/ 0 w 1135"/>
                <a:gd name="T39" fmla="*/ 0 h 1034"/>
                <a:gd name="T40" fmla="*/ 0 w 1135"/>
                <a:gd name="T41" fmla="*/ 0 h 1034"/>
                <a:gd name="T42" fmla="*/ 0 w 1135"/>
                <a:gd name="T43" fmla="*/ 0 h 1034"/>
                <a:gd name="T44" fmla="*/ 0 w 1135"/>
                <a:gd name="T45" fmla="*/ 0 h 1034"/>
                <a:gd name="T46" fmla="*/ 0 w 1135"/>
                <a:gd name="T47" fmla="*/ 0 h 1034"/>
                <a:gd name="T48" fmla="*/ 0 w 1135"/>
                <a:gd name="T49" fmla="*/ 0 h 1034"/>
                <a:gd name="T50" fmla="*/ 0 w 1135"/>
                <a:gd name="T51" fmla="*/ 0 h 1034"/>
                <a:gd name="T52" fmla="*/ 0 w 1135"/>
                <a:gd name="T53" fmla="*/ 0 h 1034"/>
                <a:gd name="T54" fmla="*/ 0 w 1135"/>
                <a:gd name="T55" fmla="*/ 0 h 1034"/>
                <a:gd name="T56" fmla="*/ 0 w 1135"/>
                <a:gd name="T57" fmla="*/ 0 h 1034"/>
                <a:gd name="T58" fmla="*/ 0 w 1135"/>
                <a:gd name="T59" fmla="*/ 0 h 1034"/>
                <a:gd name="T60" fmla="*/ 0 w 1135"/>
                <a:gd name="T61" fmla="*/ 0 h 1034"/>
                <a:gd name="T62" fmla="*/ 0 w 1135"/>
                <a:gd name="T63" fmla="*/ 0 h 1034"/>
                <a:gd name="T64" fmla="*/ 0 w 1135"/>
                <a:gd name="T65" fmla="*/ 0 h 1034"/>
                <a:gd name="T66" fmla="*/ 0 w 1135"/>
                <a:gd name="T67" fmla="*/ 0 h 1034"/>
                <a:gd name="T68" fmla="*/ 0 w 1135"/>
                <a:gd name="T69" fmla="*/ 0 h 1034"/>
                <a:gd name="T70" fmla="*/ 0 w 1135"/>
                <a:gd name="T71" fmla="*/ 0 h 1034"/>
                <a:gd name="T72" fmla="*/ 0 w 1135"/>
                <a:gd name="T73" fmla="*/ 0 h 1034"/>
                <a:gd name="T74" fmla="*/ 0 w 1135"/>
                <a:gd name="T75" fmla="*/ 0 h 1034"/>
                <a:gd name="T76" fmla="*/ 0 w 1135"/>
                <a:gd name="T77" fmla="*/ 0 h 1034"/>
                <a:gd name="T78" fmla="*/ 0 w 1135"/>
                <a:gd name="T79" fmla="*/ 0 h 1034"/>
                <a:gd name="T80" fmla="*/ 0 w 1135"/>
                <a:gd name="T81" fmla="*/ 0 h 1034"/>
                <a:gd name="T82" fmla="*/ 0 w 1135"/>
                <a:gd name="T83" fmla="*/ 0 h 1034"/>
                <a:gd name="T84" fmla="*/ 0 w 1135"/>
                <a:gd name="T85" fmla="*/ 0 h 1034"/>
                <a:gd name="T86" fmla="*/ 0 w 1135"/>
                <a:gd name="T87" fmla="*/ 0 h 1034"/>
                <a:gd name="T88" fmla="*/ 0 w 1135"/>
                <a:gd name="T89" fmla="*/ 0 h 1034"/>
                <a:gd name="T90" fmla="*/ 0 w 1135"/>
                <a:gd name="T91" fmla="*/ 0 h 1034"/>
                <a:gd name="T92" fmla="*/ 0 w 1135"/>
                <a:gd name="T93" fmla="*/ 0 h 10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5"/>
                <a:gd name="T142" fmla="*/ 0 h 1034"/>
                <a:gd name="T143" fmla="*/ 1135 w 1135"/>
                <a:gd name="T144" fmla="*/ 1034 h 10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5" h="1034">
                  <a:moveTo>
                    <a:pt x="652" y="997"/>
                  </a:moveTo>
                  <a:lnTo>
                    <a:pt x="730" y="976"/>
                  </a:lnTo>
                  <a:lnTo>
                    <a:pt x="803" y="955"/>
                  </a:lnTo>
                  <a:lnTo>
                    <a:pt x="872" y="936"/>
                  </a:lnTo>
                  <a:lnTo>
                    <a:pt x="935" y="918"/>
                  </a:lnTo>
                  <a:lnTo>
                    <a:pt x="990" y="901"/>
                  </a:lnTo>
                  <a:lnTo>
                    <a:pt x="1042" y="886"/>
                  </a:lnTo>
                  <a:lnTo>
                    <a:pt x="1087" y="872"/>
                  </a:lnTo>
                  <a:lnTo>
                    <a:pt x="1127" y="860"/>
                  </a:lnTo>
                  <a:lnTo>
                    <a:pt x="1128" y="853"/>
                  </a:lnTo>
                  <a:lnTo>
                    <a:pt x="1128" y="846"/>
                  </a:lnTo>
                  <a:lnTo>
                    <a:pt x="1129" y="839"/>
                  </a:lnTo>
                  <a:lnTo>
                    <a:pt x="1130" y="832"/>
                  </a:lnTo>
                  <a:lnTo>
                    <a:pt x="1131" y="826"/>
                  </a:lnTo>
                  <a:lnTo>
                    <a:pt x="1131" y="820"/>
                  </a:lnTo>
                  <a:lnTo>
                    <a:pt x="1132" y="815"/>
                  </a:lnTo>
                  <a:lnTo>
                    <a:pt x="1133" y="808"/>
                  </a:lnTo>
                  <a:lnTo>
                    <a:pt x="1135" y="778"/>
                  </a:lnTo>
                  <a:lnTo>
                    <a:pt x="1135" y="741"/>
                  </a:lnTo>
                  <a:lnTo>
                    <a:pt x="1134" y="699"/>
                  </a:lnTo>
                  <a:lnTo>
                    <a:pt x="1132" y="651"/>
                  </a:lnTo>
                  <a:lnTo>
                    <a:pt x="1128" y="600"/>
                  </a:lnTo>
                  <a:lnTo>
                    <a:pt x="1123" y="547"/>
                  </a:lnTo>
                  <a:lnTo>
                    <a:pt x="1118" y="492"/>
                  </a:lnTo>
                  <a:lnTo>
                    <a:pt x="1113" y="439"/>
                  </a:lnTo>
                  <a:lnTo>
                    <a:pt x="1102" y="337"/>
                  </a:lnTo>
                  <a:lnTo>
                    <a:pt x="1091" y="253"/>
                  </a:lnTo>
                  <a:lnTo>
                    <a:pt x="1083" y="194"/>
                  </a:lnTo>
                  <a:lnTo>
                    <a:pt x="1081" y="172"/>
                  </a:lnTo>
                  <a:lnTo>
                    <a:pt x="1019" y="134"/>
                  </a:lnTo>
                  <a:lnTo>
                    <a:pt x="958" y="100"/>
                  </a:lnTo>
                  <a:lnTo>
                    <a:pt x="899" y="72"/>
                  </a:lnTo>
                  <a:lnTo>
                    <a:pt x="843" y="49"/>
                  </a:lnTo>
                  <a:lnTo>
                    <a:pt x="787" y="31"/>
                  </a:lnTo>
                  <a:lnTo>
                    <a:pt x="733" y="17"/>
                  </a:lnTo>
                  <a:lnTo>
                    <a:pt x="682" y="8"/>
                  </a:lnTo>
                  <a:lnTo>
                    <a:pt x="631" y="3"/>
                  </a:lnTo>
                  <a:lnTo>
                    <a:pt x="584" y="0"/>
                  </a:lnTo>
                  <a:lnTo>
                    <a:pt x="537" y="3"/>
                  </a:lnTo>
                  <a:lnTo>
                    <a:pt x="492" y="7"/>
                  </a:lnTo>
                  <a:lnTo>
                    <a:pt x="449" y="14"/>
                  </a:lnTo>
                  <a:lnTo>
                    <a:pt x="408" y="23"/>
                  </a:lnTo>
                  <a:lnTo>
                    <a:pt x="369" y="36"/>
                  </a:lnTo>
                  <a:lnTo>
                    <a:pt x="332" y="49"/>
                  </a:lnTo>
                  <a:lnTo>
                    <a:pt x="297" y="65"/>
                  </a:lnTo>
                  <a:lnTo>
                    <a:pt x="264" y="81"/>
                  </a:lnTo>
                  <a:lnTo>
                    <a:pt x="233" y="100"/>
                  </a:lnTo>
                  <a:lnTo>
                    <a:pt x="203" y="118"/>
                  </a:lnTo>
                  <a:lnTo>
                    <a:pt x="176" y="137"/>
                  </a:lnTo>
                  <a:lnTo>
                    <a:pt x="151" y="155"/>
                  </a:lnTo>
                  <a:lnTo>
                    <a:pt x="127" y="175"/>
                  </a:lnTo>
                  <a:lnTo>
                    <a:pt x="107" y="194"/>
                  </a:lnTo>
                  <a:lnTo>
                    <a:pt x="88" y="211"/>
                  </a:lnTo>
                  <a:lnTo>
                    <a:pt x="56" y="243"/>
                  </a:lnTo>
                  <a:lnTo>
                    <a:pt x="33" y="269"/>
                  </a:lnTo>
                  <a:lnTo>
                    <a:pt x="20" y="287"/>
                  </a:lnTo>
                  <a:lnTo>
                    <a:pt x="16" y="293"/>
                  </a:lnTo>
                  <a:lnTo>
                    <a:pt x="14" y="298"/>
                  </a:lnTo>
                  <a:lnTo>
                    <a:pt x="11" y="315"/>
                  </a:lnTo>
                  <a:lnTo>
                    <a:pt x="7" y="342"/>
                  </a:lnTo>
                  <a:lnTo>
                    <a:pt x="2" y="381"/>
                  </a:lnTo>
                  <a:lnTo>
                    <a:pt x="1" y="403"/>
                  </a:lnTo>
                  <a:lnTo>
                    <a:pt x="0" y="429"/>
                  </a:lnTo>
                  <a:lnTo>
                    <a:pt x="0" y="458"/>
                  </a:lnTo>
                  <a:lnTo>
                    <a:pt x="1" y="488"/>
                  </a:lnTo>
                  <a:lnTo>
                    <a:pt x="2" y="522"/>
                  </a:lnTo>
                  <a:lnTo>
                    <a:pt x="6" y="557"/>
                  </a:lnTo>
                  <a:lnTo>
                    <a:pt x="10" y="596"/>
                  </a:lnTo>
                  <a:lnTo>
                    <a:pt x="16" y="637"/>
                  </a:lnTo>
                  <a:lnTo>
                    <a:pt x="21" y="676"/>
                  </a:lnTo>
                  <a:lnTo>
                    <a:pt x="26" y="717"/>
                  </a:lnTo>
                  <a:lnTo>
                    <a:pt x="31" y="760"/>
                  </a:lnTo>
                  <a:lnTo>
                    <a:pt x="37" y="803"/>
                  </a:lnTo>
                  <a:lnTo>
                    <a:pt x="41" y="848"/>
                  </a:lnTo>
                  <a:lnTo>
                    <a:pt x="45" y="892"/>
                  </a:lnTo>
                  <a:lnTo>
                    <a:pt x="49" y="936"/>
                  </a:lnTo>
                  <a:lnTo>
                    <a:pt x="52" y="981"/>
                  </a:lnTo>
                  <a:lnTo>
                    <a:pt x="76" y="988"/>
                  </a:lnTo>
                  <a:lnTo>
                    <a:pt x="102" y="995"/>
                  </a:lnTo>
                  <a:lnTo>
                    <a:pt x="129" y="1003"/>
                  </a:lnTo>
                  <a:lnTo>
                    <a:pt x="159" y="1009"/>
                  </a:lnTo>
                  <a:lnTo>
                    <a:pt x="191" y="1016"/>
                  </a:lnTo>
                  <a:lnTo>
                    <a:pt x="225" y="1021"/>
                  </a:lnTo>
                  <a:lnTo>
                    <a:pt x="262" y="1026"/>
                  </a:lnTo>
                  <a:lnTo>
                    <a:pt x="300" y="1029"/>
                  </a:lnTo>
                  <a:lnTo>
                    <a:pt x="339" y="1033"/>
                  </a:lnTo>
                  <a:lnTo>
                    <a:pt x="380" y="1034"/>
                  </a:lnTo>
                  <a:lnTo>
                    <a:pt x="423" y="1033"/>
                  </a:lnTo>
                  <a:lnTo>
                    <a:pt x="466" y="1031"/>
                  </a:lnTo>
                  <a:lnTo>
                    <a:pt x="510" y="1025"/>
                  </a:lnTo>
                  <a:lnTo>
                    <a:pt x="557" y="1019"/>
                  </a:lnTo>
                  <a:lnTo>
                    <a:pt x="579" y="1014"/>
                  </a:lnTo>
                  <a:lnTo>
                    <a:pt x="603" y="1010"/>
                  </a:lnTo>
                  <a:lnTo>
                    <a:pt x="627" y="1004"/>
                  </a:lnTo>
                  <a:lnTo>
                    <a:pt x="652" y="997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8" name="Freeform 91"/>
            <p:cNvSpPr>
              <a:spLocks/>
            </p:cNvSpPr>
            <p:nvPr/>
          </p:nvSpPr>
          <p:spPr bwMode="auto">
            <a:xfrm>
              <a:off x="2010" y="2918"/>
              <a:ext cx="124" cy="46"/>
            </a:xfrm>
            <a:custGeom>
              <a:avLst/>
              <a:gdLst>
                <a:gd name="T0" fmla="*/ 0 w 1857"/>
                <a:gd name="T1" fmla="*/ 0 h 691"/>
                <a:gd name="T2" fmla="*/ 0 w 1857"/>
                <a:gd name="T3" fmla="*/ 0 h 691"/>
                <a:gd name="T4" fmla="*/ 0 w 1857"/>
                <a:gd name="T5" fmla="*/ 0 h 691"/>
                <a:gd name="T6" fmla="*/ 0 w 1857"/>
                <a:gd name="T7" fmla="*/ 0 h 691"/>
                <a:gd name="T8" fmla="*/ 0 w 1857"/>
                <a:gd name="T9" fmla="*/ 0 h 691"/>
                <a:gd name="T10" fmla="*/ 0 w 1857"/>
                <a:gd name="T11" fmla="*/ 0 h 691"/>
                <a:gd name="T12" fmla="*/ 0 w 1857"/>
                <a:gd name="T13" fmla="*/ 0 h 691"/>
                <a:gd name="T14" fmla="*/ 0 w 1857"/>
                <a:gd name="T15" fmla="*/ 0 h 691"/>
                <a:gd name="T16" fmla="*/ 0 w 1857"/>
                <a:gd name="T17" fmla="*/ 0 h 691"/>
                <a:gd name="T18" fmla="*/ 0 w 1857"/>
                <a:gd name="T19" fmla="*/ 0 h 691"/>
                <a:gd name="T20" fmla="*/ 0 w 1857"/>
                <a:gd name="T21" fmla="*/ 0 h 691"/>
                <a:gd name="T22" fmla="*/ 0 w 1857"/>
                <a:gd name="T23" fmla="*/ 0 h 691"/>
                <a:gd name="T24" fmla="*/ 0 w 1857"/>
                <a:gd name="T25" fmla="*/ 0 h 691"/>
                <a:gd name="T26" fmla="*/ 0 w 1857"/>
                <a:gd name="T27" fmla="*/ 0 h 691"/>
                <a:gd name="T28" fmla="*/ 0 w 1857"/>
                <a:gd name="T29" fmla="*/ 0 h 691"/>
                <a:gd name="T30" fmla="*/ 0 w 1857"/>
                <a:gd name="T31" fmla="*/ 0 h 691"/>
                <a:gd name="T32" fmla="*/ 0 w 1857"/>
                <a:gd name="T33" fmla="*/ 0 h 691"/>
                <a:gd name="T34" fmla="*/ 0 w 1857"/>
                <a:gd name="T35" fmla="*/ 0 h 691"/>
                <a:gd name="T36" fmla="*/ 0 w 1857"/>
                <a:gd name="T37" fmla="*/ 0 h 691"/>
                <a:gd name="T38" fmla="*/ 0 w 1857"/>
                <a:gd name="T39" fmla="*/ 0 h 691"/>
                <a:gd name="T40" fmla="*/ 0 w 1857"/>
                <a:gd name="T41" fmla="*/ 0 h 691"/>
                <a:gd name="T42" fmla="*/ 0 w 1857"/>
                <a:gd name="T43" fmla="*/ 0 h 691"/>
                <a:gd name="T44" fmla="*/ 0 w 1857"/>
                <a:gd name="T45" fmla="*/ 0 h 691"/>
                <a:gd name="T46" fmla="*/ 0 w 1857"/>
                <a:gd name="T47" fmla="*/ 0 h 691"/>
                <a:gd name="T48" fmla="*/ 0 w 1857"/>
                <a:gd name="T49" fmla="*/ 0 h 691"/>
                <a:gd name="T50" fmla="*/ 0 w 1857"/>
                <a:gd name="T51" fmla="*/ 0 h 691"/>
                <a:gd name="T52" fmla="*/ 0 w 1857"/>
                <a:gd name="T53" fmla="*/ 0 h 691"/>
                <a:gd name="T54" fmla="*/ 0 w 1857"/>
                <a:gd name="T55" fmla="*/ 0 h 691"/>
                <a:gd name="T56" fmla="*/ 0 w 1857"/>
                <a:gd name="T57" fmla="*/ 0 h 691"/>
                <a:gd name="T58" fmla="*/ 0 w 1857"/>
                <a:gd name="T59" fmla="*/ 0 h 691"/>
                <a:gd name="T60" fmla="*/ 0 w 1857"/>
                <a:gd name="T61" fmla="*/ 0 h 691"/>
                <a:gd name="T62" fmla="*/ 0 w 1857"/>
                <a:gd name="T63" fmla="*/ 0 h 691"/>
                <a:gd name="T64" fmla="*/ 0 w 1857"/>
                <a:gd name="T65" fmla="*/ 0 h 691"/>
                <a:gd name="T66" fmla="*/ 0 w 1857"/>
                <a:gd name="T67" fmla="*/ 0 h 691"/>
                <a:gd name="T68" fmla="*/ 0 w 1857"/>
                <a:gd name="T69" fmla="*/ 0 h 691"/>
                <a:gd name="T70" fmla="*/ 0 w 1857"/>
                <a:gd name="T71" fmla="*/ 0 h 691"/>
                <a:gd name="T72" fmla="*/ 0 w 1857"/>
                <a:gd name="T73" fmla="*/ 0 h 691"/>
                <a:gd name="T74" fmla="*/ 0 w 1857"/>
                <a:gd name="T75" fmla="*/ 0 h 691"/>
                <a:gd name="T76" fmla="*/ 0 w 1857"/>
                <a:gd name="T77" fmla="*/ 0 h 691"/>
                <a:gd name="T78" fmla="*/ 0 w 1857"/>
                <a:gd name="T79" fmla="*/ 0 h 691"/>
                <a:gd name="T80" fmla="*/ 0 w 1857"/>
                <a:gd name="T81" fmla="*/ 0 h 691"/>
                <a:gd name="T82" fmla="*/ 0 w 1857"/>
                <a:gd name="T83" fmla="*/ 0 h 691"/>
                <a:gd name="T84" fmla="*/ 0 w 1857"/>
                <a:gd name="T85" fmla="*/ 0 h 691"/>
                <a:gd name="T86" fmla="*/ 0 w 1857"/>
                <a:gd name="T87" fmla="*/ 0 h 691"/>
                <a:gd name="T88" fmla="*/ 0 w 1857"/>
                <a:gd name="T89" fmla="*/ 0 h 691"/>
                <a:gd name="T90" fmla="*/ 0 w 1857"/>
                <a:gd name="T91" fmla="*/ 0 h 691"/>
                <a:gd name="T92" fmla="*/ 0 w 1857"/>
                <a:gd name="T93" fmla="*/ 0 h 691"/>
                <a:gd name="T94" fmla="*/ 0 w 1857"/>
                <a:gd name="T95" fmla="*/ 0 h 691"/>
                <a:gd name="T96" fmla="*/ 0 w 1857"/>
                <a:gd name="T97" fmla="*/ 0 h 691"/>
                <a:gd name="T98" fmla="*/ 0 w 1857"/>
                <a:gd name="T99" fmla="*/ 0 h 691"/>
                <a:gd name="T100" fmla="*/ 0 w 1857"/>
                <a:gd name="T101" fmla="*/ 0 h 691"/>
                <a:gd name="T102" fmla="*/ 0 w 1857"/>
                <a:gd name="T103" fmla="*/ 0 h 691"/>
                <a:gd name="T104" fmla="*/ 0 w 1857"/>
                <a:gd name="T105" fmla="*/ 0 h 691"/>
                <a:gd name="T106" fmla="*/ 0 w 1857"/>
                <a:gd name="T107" fmla="*/ 0 h 691"/>
                <a:gd name="T108" fmla="*/ 0 w 1857"/>
                <a:gd name="T109" fmla="*/ 0 h 691"/>
                <a:gd name="T110" fmla="*/ 0 w 1857"/>
                <a:gd name="T111" fmla="*/ 0 h 691"/>
                <a:gd name="T112" fmla="*/ 0 w 1857"/>
                <a:gd name="T113" fmla="*/ 0 h 691"/>
                <a:gd name="T114" fmla="*/ 0 w 1857"/>
                <a:gd name="T115" fmla="*/ 0 h 691"/>
                <a:gd name="T116" fmla="*/ 0 w 1857"/>
                <a:gd name="T117" fmla="*/ 0 h 6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7"/>
                <a:gd name="T178" fmla="*/ 0 h 691"/>
                <a:gd name="T179" fmla="*/ 1857 w 1857"/>
                <a:gd name="T180" fmla="*/ 691 h 6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7" h="691">
                  <a:moveTo>
                    <a:pt x="1698" y="295"/>
                  </a:moveTo>
                  <a:lnTo>
                    <a:pt x="1687" y="288"/>
                  </a:lnTo>
                  <a:lnTo>
                    <a:pt x="1675" y="278"/>
                  </a:lnTo>
                  <a:lnTo>
                    <a:pt x="1662" y="265"/>
                  </a:lnTo>
                  <a:lnTo>
                    <a:pt x="1647" y="251"/>
                  </a:lnTo>
                  <a:lnTo>
                    <a:pt x="1615" y="218"/>
                  </a:lnTo>
                  <a:lnTo>
                    <a:pt x="1579" y="182"/>
                  </a:lnTo>
                  <a:lnTo>
                    <a:pt x="1541" y="144"/>
                  </a:lnTo>
                  <a:lnTo>
                    <a:pt x="1502" y="109"/>
                  </a:lnTo>
                  <a:lnTo>
                    <a:pt x="1482" y="94"/>
                  </a:lnTo>
                  <a:lnTo>
                    <a:pt x="1462" y="78"/>
                  </a:lnTo>
                  <a:lnTo>
                    <a:pt x="1442" y="66"/>
                  </a:lnTo>
                  <a:lnTo>
                    <a:pt x="1422" y="55"/>
                  </a:lnTo>
                  <a:lnTo>
                    <a:pt x="1404" y="46"/>
                  </a:lnTo>
                  <a:lnTo>
                    <a:pt x="1387" y="39"/>
                  </a:lnTo>
                  <a:lnTo>
                    <a:pt x="1372" y="33"/>
                  </a:lnTo>
                  <a:lnTo>
                    <a:pt x="1357" y="28"/>
                  </a:lnTo>
                  <a:lnTo>
                    <a:pt x="1334" y="21"/>
                  </a:lnTo>
                  <a:lnTo>
                    <a:pt x="1315" y="18"/>
                  </a:lnTo>
                  <a:lnTo>
                    <a:pt x="1302" y="17"/>
                  </a:lnTo>
                  <a:lnTo>
                    <a:pt x="1292" y="18"/>
                  </a:lnTo>
                  <a:lnTo>
                    <a:pt x="1287" y="19"/>
                  </a:lnTo>
                  <a:lnTo>
                    <a:pt x="1285" y="20"/>
                  </a:lnTo>
                  <a:lnTo>
                    <a:pt x="1284" y="20"/>
                  </a:lnTo>
                  <a:lnTo>
                    <a:pt x="1280" y="21"/>
                  </a:lnTo>
                  <a:lnTo>
                    <a:pt x="1274" y="21"/>
                  </a:lnTo>
                  <a:lnTo>
                    <a:pt x="1265" y="21"/>
                  </a:lnTo>
                  <a:lnTo>
                    <a:pt x="1254" y="19"/>
                  </a:lnTo>
                  <a:lnTo>
                    <a:pt x="1241" y="15"/>
                  </a:lnTo>
                  <a:lnTo>
                    <a:pt x="1225" y="9"/>
                  </a:lnTo>
                  <a:lnTo>
                    <a:pt x="1209" y="0"/>
                  </a:lnTo>
                  <a:lnTo>
                    <a:pt x="1199" y="8"/>
                  </a:lnTo>
                  <a:lnTo>
                    <a:pt x="1191" y="17"/>
                  </a:lnTo>
                  <a:lnTo>
                    <a:pt x="1183" y="26"/>
                  </a:lnTo>
                  <a:lnTo>
                    <a:pt x="1176" y="35"/>
                  </a:lnTo>
                  <a:lnTo>
                    <a:pt x="1167" y="43"/>
                  </a:lnTo>
                  <a:lnTo>
                    <a:pt x="1160" y="52"/>
                  </a:lnTo>
                  <a:lnTo>
                    <a:pt x="1154" y="63"/>
                  </a:lnTo>
                  <a:lnTo>
                    <a:pt x="1148" y="72"/>
                  </a:lnTo>
                  <a:lnTo>
                    <a:pt x="1127" y="109"/>
                  </a:lnTo>
                  <a:lnTo>
                    <a:pt x="1104" y="154"/>
                  </a:lnTo>
                  <a:lnTo>
                    <a:pt x="1082" y="202"/>
                  </a:lnTo>
                  <a:lnTo>
                    <a:pt x="1060" y="251"/>
                  </a:lnTo>
                  <a:lnTo>
                    <a:pt x="1040" y="294"/>
                  </a:lnTo>
                  <a:lnTo>
                    <a:pt x="1024" y="330"/>
                  </a:lnTo>
                  <a:lnTo>
                    <a:pt x="1014" y="355"/>
                  </a:lnTo>
                  <a:lnTo>
                    <a:pt x="1011" y="364"/>
                  </a:lnTo>
                  <a:lnTo>
                    <a:pt x="1002" y="366"/>
                  </a:lnTo>
                  <a:lnTo>
                    <a:pt x="981" y="370"/>
                  </a:lnTo>
                  <a:lnTo>
                    <a:pt x="945" y="374"/>
                  </a:lnTo>
                  <a:lnTo>
                    <a:pt x="901" y="377"/>
                  </a:lnTo>
                  <a:lnTo>
                    <a:pt x="874" y="379"/>
                  </a:lnTo>
                  <a:lnTo>
                    <a:pt x="846" y="380"/>
                  </a:lnTo>
                  <a:lnTo>
                    <a:pt x="816" y="380"/>
                  </a:lnTo>
                  <a:lnTo>
                    <a:pt x="785" y="379"/>
                  </a:lnTo>
                  <a:lnTo>
                    <a:pt x="752" y="377"/>
                  </a:lnTo>
                  <a:lnTo>
                    <a:pt x="719" y="375"/>
                  </a:lnTo>
                  <a:lnTo>
                    <a:pt x="684" y="370"/>
                  </a:lnTo>
                  <a:lnTo>
                    <a:pt x="649" y="364"/>
                  </a:lnTo>
                  <a:lnTo>
                    <a:pt x="614" y="358"/>
                  </a:lnTo>
                  <a:lnTo>
                    <a:pt x="578" y="353"/>
                  </a:lnTo>
                  <a:lnTo>
                    <a:pt x="542" y="349"/>
                  </a:lnTo>
                  <a:lnTo>
                    <a:pt x="507" y="346"/>
                  </a:lnTo>
                  <a:lnTo>
                    <a:pt x="437" y="339"/>
                  </a:lnTo>
                  <a:lnTo>
                    <a:pt x="371" y="330"/>
                  </a:lnTo>
                  <a:lnTo>
                    <a:pt x="339" y="325"/>
                  </a:lnTo>
                  <a:lnTo>
                    <a:pt x="309" y="318"/>
                  </a:lnTo>
                  <a:lnTo>
                    <a:pt x="280" y="311"/>
                  </a:lnTo>
                  <a:lnTo>
                    <a:pt x="253" y="301"/>
                  </a:lnTo>
                  <a:lnTo>
                    <a:pt x="241" y="296"/>
                  </a:lnTo>
                  <a:lnTo>
                    <a:pt x="228" y="290"/>
                  </a:lnTo>
                  <a:lnTo>
                    <a:pt x="217" y="284"/>
                  </a:lnTo>
                  <a:lnTo>
                    <a:pt x="205" y="278"/>
                  </a:lnTo>
                  <a:lnTo>
                    <a:pt x="195" y="270"/>
                  </a:lnTo>
                  <a:lnTo>
                    <a:pt x="186" y="262"/>
                  </a:lnTo>
                  <a:lnTo>
                    <a:pt x="177" y="253"/>
                  </a:lnTo>
                  <a:lnTo>
                    <a:pt x="168" y="244"/>
                  </a:lnTo>
                  <a:lnTo>
                    <a:pt x="150" y="221"/>
                  </a:lnTo>
                  <a:lnTo>
                    <a:pt x="131" y="199"/>
                  </a:lnTo>
                  <a:lnTo>
                    <a:pt x="113" y="176"/>
                  </a:lnTo>
                  <a:lnTo>
                    <a:pt x="95" y="156"/>
                  </a:lnTo>
                  <a:lnTo>
                    <a:pt x="77" y="135"/>
                  </a:lnTo>
                  <a:lnTo>
                    <a:pt x="62" y="117"/>
                  </a:lnTo>
                  <a:lnTo>
                    <a:pt x="47" y="99"/>
                  </a:lnTo>
                  <a:lnTo>
                    <a:pt x="34" y="83"/>
                  </a:lnTo>
                  <a:lnTo>
                    <a:pt x="32" y="92"/>
                  </a:lnTo>
                  <a:lnTo>
                    <a:pt x="30" y="101"/>
                  </a:lnTo>
                  <a:lnTo>
                    <a:pt x="28" y="110"/>
                  </a:lnTo>
                  <a:lnTo>
                    <a:pt x="26" y="119"/>
                  </a:lnTo>
                  <a:lnTo>
                    <a:pt x="23" y="128"/>
                  </a:lnTo>
                  <a:lnTo>
                    <a:pt x="20" y="138"/>
                  </a:lnTo>
                  <a:lnTo>
                    <a:pt x="17" y="148"/>
                  </a:lnTo>
                  <a:lnTo>
                    <a:pt x="13" y="158"/>
                  </a:lnTo>
                  <a:lnTo>
                    <a:pt x="8" y="179"/>
                  </a:lnTo>
                  <a:lnTo>
                    <a:pt x="3" y="202"/>
                  </a:lnTo>
                  <a:lnTo>
                    <a:pt x="1" y="227"/>
                  </a:lnTo>
                  <a:lnTo>
                    <a:pt x="0" y="254"/>
                  </a:lnTo>
                  <a:lnTo>
                    <a:pt x="0" y="268"/>
                  </a:lnTo>
                  <a:lnTo>
                    <a:pt x="1" y="283"/>
                  </a:lnTo>
                  <a:lnTo>
                    <a:pt x="3" y="297"/>
                  </a:lnTo>
                  <a:lnTo>
                    <a:pt x="5" y="312"/>
                  </a:lnTo>
                  <a:lnTo>
                    <a:pt x="7" y="327"/>
                  </a:lnTo>
                  <a:lnTo>
                    <a:pt x="11" y="343"/>
                  </a:lnTo>
                  <a:lnTo>
                    <a:pt x="15" y="357"/>
                  </a:lnTo>
                  <a:lnTo>
                    <a:pt x="20" y="373"/>
                  </a:lnTo>
                  <a:lnTo>
                    <a:pt x="26" y="388"/>
                  </a:lnTo>
                  <a:lnTo>
                    <a:pt x="32" y="404"/>
                  </a:lnTo>
                  <a:lnTo>
                    <a:pt x="39" y="419"/>
                  </a:lnTo>
                  <a:lnTo>
                    <a:pt x="47" y="434"/>
                  </a:lnTo>
                  <a:lnTo>
                    <a:pt x="57" y="449"/>
                  </a:lnTo>
                  <a:lnTo>
                    <a:pt x="66" y="464"/>
                  </a:lnTo>
                  <a:lnTo>
                    <a:pt x="76" y="478"/>
                  </a:lnTo>
                  <a:lnTo>
                    <a:pt x="89" y="492"/>
                  </a:lnTo>
                  <a:lnTo>
                    <a:pt x="101" y="506"/>
                  </a:lnTo>
                  <a:lnTo>
                    <a:pt x="115" y="518"/>
                  </a:lnTo>
                  <a:lnTo>
                    <a:pt x="130" y="532"/>
                  </a:lnTo>
                  <a:lnTo>
                    <a:pt x="146" y="544"/>
                  </a:lnTo>
                  <a:lnTo>
                    <a:pt x="162" y="556"/>
                  </a:lnTo>
                  <a:lnTo>
                    <a:pt x="181" y="567"/>
                  </a:lnTo>
                  <a:lnTo>
                    <a:pt x="199" y="578"/>
                  </a:lnTo>
                  <a:lnTo>
                    <a:pt x="220" y="588"/>
                  </a:lnTo>
                  <a:lnTo>
                    <a:pt x="242" y="597"/>
                  </a:lnTo>
                  <a:lnTo>
                    <a:pt x="265" y="606"/>
                  </a:lnTo>
                  <a:lnTo>
                    <a:pt x="289" y="614"/>
                  </a:lnTo>
                  <a:lnTo>
                    <a:pt x="316" y="622"/>
                  </a:lnTo>
                  <a:lnTo>
                    <a:pt x="343" y="629"/>
                  </a:lnTo>
                  <a:lnTo>
                    <a:pt x="371" y="636"/>
                  </a:lnTo>
                  <a:lnTo>
                    <a:pt x="400" y="642"/>
                  </a:lnTo>
                  <a:lnTo>
                    <a:pt x="430" y="648"/>
                  </a:lnTo>
                  <a:lnTo>
                    <a:pt x="493" y="658"/>
                  </a:lnTo>
                  <a:lnTo>
                    <a:pt x="558" y="666"/>
                  </a:lnTo>
                  <a:lnTo>
                    <a:pt x="624" y="672"/>
                  </a:lnTo>
                  <a:lnTo>
                    <a:pt x="693" y="679"/>
                  </a:lnTo>
                  <a:lnTo>
                    <a:pt x="760" y="683"/>
                  </a:lnTo>
                  <a:lnTo>
                    <a:pt x="827" y="686"/>
                  </a:lnTo>
                  <a:lnTo>
                    <a:pt x="892" y="688"/>
                  </a:lnTo>
                  <a:lnTo>
                    <a:pt x="955" y="690"/>
                  </a:lnTo>
                  <a:lnTo>
                    <a:pt x="1069" y="691"/>
                  </a:lnTo>
                  <a:lnTo>
                    <a:pt x="1165" y="691"/>
                  </a:lnTo>
                  <a:lnTo>
                    <a:pt x="1207" y="691"/>
                  </a:lnTo>
                  <a:lnTo>
                    <a:pt x="1250" y="690"/>
                  </a:lnTo>
                  <a:lnTo>
                    <a:pt x="1293" y="688"/>
                  </a:lnTo>
                  <a:lnTo>
                    <a:pt x="1337" y="685"/>
                  </a:lnTo>
                  <a:lnTo>
                    <a:pt x="1380" y="681"/>
                  </a:lnTo>
                  <a:lnTo>
                    <a:pt x="1423" y="675"/>
                  </a:lnTo>
                  <a:lnTo>
                    <a:pt x="1466" y="670"/>
                  </a:lnTo>
                  <a:lnTo>
                    <a:pt x="1508" y="663"/>
                  </a:lnTo>
                  <a:lnTo>
                    <a:pt x="1550" y="656"/>
                  </a:lnTo>
                  <a:lnTo>
                    <a:pt x="1591" y="647"/>
                  </a:lnTo>
                  <a:lnTo>
                    <a:pt x="1630" y="637"/>
                  </a:lnTo>
                  <a:lnTo>
                    <a:pt x="1667" y="626"/>
                  </a:lnTo>
                  <a:lnTo>
                    <a:pt x="1703" y="613"/>
                  </a:lnTo>
                  <a:lnTo>
                    <a:pt x="1738" y="601"/>
                  </a:lnTo>
                  <a:lnTo>
                    <a:pt x="1770" y="587"/>
                  </a:lnTo>
                  <a:lnTo>
                    <a:pt x="1800" y="571"/>
                  </a:lnTo>
                  <a:lnTo>
                    <a:pt x="1814" y="563"/>
                  </a:lnTo>
                  <a:lnTo>
                    <a:pt x="1826" y="554"/>
                  </a:lnTo>
                  <a:lnTo>
                    <a:pt x="1835" y="545"/>
                  </a:lnTo>
                  <a:lnTo>
                    <a:pt x="1842" y="536"/>
                  </a:lnTo>
                  <a:lnTo>
                    <a:pt x="1849" y="527"/>
                  </a:lnTo>
                  <a:lnTo>
                    <a:pt x="1853" y="516"/>
                  </a:lnTo>
                  <a:lnTo>
                    <a:pt x="1856" y="506"/>
                  </a:lnTo>
                  <a:lnTo>
                    <a:pt x="1857" y="497"/>
                  </a:lnTo>
                  <a:lnTo>
                    <a:pt x="1857" y="486"/>
                  </a:lnTo>
                  <a:lnTo>
                    <a:pt x="1856" y="476"/>
                  </a:lnTo>
                  <a:lnTo>
                    <a:pt x="1853" y="466"/>
                  </a:lnTo>
                  <a:lnTo>
                    <a:pt x="1850" y="455"/>
                  </a:lnTo>
                  <a:lnTo>
                    <a:pt x="1845" y="445"/>
                  </a:lnTo>
                  <a:lnTo>
                    <a:pt x="1839" y="435"/>
                  </a:lnTo>
                  <a:lnTo>
                    <a:pt x="1833" y="424"/>
                  </a:lnTo>
                  <a:lnTo>
                    <a:pt x="1826" y="414"/>
                  </a:lnTo>
                  <a:lnTo>
                    <a:pt x="1810" y="394"/>
                  </a:lnTo>
                  <a:lnTo>
                    <a:pt x="1794" y="375"/>
                  </a:lnTo>
                  <a:lnTo>
                    <a:pt x="1775" y="357"/>
                  </a:lnTo>
                  <a:lnTo>
                    <a:pt x="1757" y="341"/>
                  </a:lnTo>
                  <a:lnTo>
                    <a:pt x="1723" y="314"/>
                  </a:lnTo>
                  <a:lnTo>
                    <a:pt x="1698" y="295"/>
                  </a:lnTo>
                  <a:close/>
                </a:path>
              </a:pathLst>
            </a:custGeom>
            <a:solidFill>
              <a:srgbClr val="F8FA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39" name="Freeform 92"/>
            <p:cNvSpPr>
              <a:spLocks/>
            </p:cNvSpPr>
            <p:nvPr/>
          </p:nvSpPr>
          <p:spPr bwMode="auto">
            <a:xfrm>
              <a:off x="2147" y="2514"/>
              <a:ext cx="177" cy="107"/>
            </a:xfrm>
            <a:custGeom>
              <a:avLst/>
              <a:gdLst>
                <a:gd name="T0" fmla="*/ 0 w 2651"/>
                <a:gd name="T1" fmla="*/ 0 h 1617"/>
                <a:gd name="T2" fmla="*/ 0 w 2651"/>
                <a:gd name="T3" fmla="*/ 0 h 1617"/>
                <a:gd name="T4" fmla="*/ 0 w 2651"/>
                <a:gd name="T5" fmla="*/ 0 h 1617"/>
                <a:gd name="T6" fmla="*/ 0 w 2651"/>
                <a:gd name="T7" fmla="*/ 0 h 1617"/>
                <a:gd name="T8" fmla="*/ 0 w 2651"/>
                <a:gd name="T9" fmla="*/ 0 h 1617"/>
                <a:gd name="T10" fmla="*/ 0 w 2651"/>
                <a:gd name="T11" fmla="*/ 0 h 1617"/>
                <a:gd name="T12" fmla="*/ 0 w 2651"/>
                <a:gd name="T13" fmla="*/ 0 h 1617"/>
                <a:gd name="T14" fmla="*/ 0 w 2651"/>
                <a:gd name="T15" fmla="*/ 0 h 1617"/>
                <a:gd name="T16" fmla="*/ 0 w 2651"/>
                <a:gd name="T17" fmla="*/ 0 h 1617"/>
                <a:gd name="T18" fmla="*/ 0 w 2651"/>
                <a:gd name="T19" fmla="*/ 0 h 1617"/>
                <a:gd name="T20" fmla="*/ 0 w 2651"/>
                <a:gd name="T21" fmla="*/ 0 h 1617"/>
                <a:gd name="T22" fmla="*/ 0 w 2651"/>
                <a:gd name="T23" fmla="*/ 0 h 1617"/>
                <a:gd name="T24" fmla="*/ 0 w 2651"/>
                <a:gd name="T25" fmla="*/ 0 h 1617"/>
                <a:gd name="T26" fmla="*/ 0 w 2651"/>
                <a:gd name="T27" fmla="*/ 0 h 1617"/>
                <a:gd name="T28" fmla="*/ 0 w 2651"/>
                <a:gd name="T29" fmla="*/ 0 h 1617"/>
                <a:gd name="T30" fmla="*/ 0 w 2651"/>
                <a:gd name="T31" fmla="*/ 0 h 1617"/>
                <a:gd name="T32" fmla="*/ 0 w 2651"/>
                <a:gd name="T33" fmla="*/ 0 h 1617"/>
                <a:gd name="T34" fmla="*/ 0 w 2651"/>
                <a:gd name="T35" fmla="*/ 0 h 1617"/>
                <a:gd name="T36" fmla="*/ 0 w 2651"/>
                <a:gd name="T37" fmla="*/ 0 h 1617"/>
                <a:gd name="T38" fmla="*/ 0 w 2651"/>
                <a:gd name="T39" fmla="*/ 0 h 1617"/>
                <a:gd name="T40" fmla="*/ 0 w 2651"/>
                <a:gd name="T41" fmla="*/ 0 h 1617"/>
                <a:gd name="T42" fmla="*/ 0 w 2651"/>
                <a:gd name="T43" fmla="*/ 0 h 1617"/>
                <a:gd name="T44" fmla="*/ 0 w 2651"/>
                <a:gd name="T45" fmla="*/ 0 h 1617"/>
                <a:gd name="T46" fmla="*/ 0 w 2651"/>
                <a:gd name="T47" fmla="*/ 0 h 1617"/>
                <a:gd name="T48" fmla="*/ 0 w 2651"/>
                <a:gd name="T49" fmla="*/ 0 h 1617"/>
                <a:gd name="T50" fmla="*/ 0 w 2651"/>
                <a:gd name="T51" fmla="*/ 0 h 1617"/>
                <a:gd name="T52" fmla="*/ 0 w 2651"/>
                <a:gd name="T53" fmla="*/ 0 h 1617"/>
                <a:gd name="T54" fmla="*/ 0 w 2651"/>
                <a:gd name="T55" fmla="*/ 0 h 1617"/>
                <a:gd name="T56" fmla="*/ 0 w 2651"/>
                <a:gd name="T57" fmla="*/ 0 h 1617"/>
                <a:gd name="T58" fmla="*/ 0 w 2651"/>
                <a:gd name="T59" fmla="*/ 0 h 1617"/>
                <a:gd name="T60" fmla="*/ 0 w 2651"/>
                <a:gd name="T61" fmla="*/ 0 h 1617"/>
                <a:gd name="T62" fmla="*/ 0 w 2651"/>
                <a:gd name="T63" fmla="*/ 0 h 1617"/>
                <a:gd name="T64" fmla="*/ 0 w 2651"/>
                <a:gd name="T65" fmla="*/ 0 h 1617"/>
                <a:gd name="T66" fmla="*/ 0 w 2651"/>
                <a:gd name="T67" fmla="*/ 0 h 1617"/>
                <a:gd name="T68" fmla="*/ 0 w 2651"/>
                <a:gd name="T69" fmla="*/ 0 h 1617"/>
                <a:gd name="T70" fmla="*/ 0 w 2651"/>
                <a:gd name="T71" fmla="*/ 0 h 1617"/>
                <a:gd name="T72" fmla="*/ 0 w 2651"/>
                <a:gd name="T73" fmla="*/ 0 h 1617"/>
                <a:gd name="T74" fmla="*/ 0 w 2651"/>
                <a:gd name="T75" fmla="*/ 0 h 1617"/>
                <a:gd name="T76" fmla="*/ 0 w 2651"/>
                <a:gd name="T77" fmla="*/ 0 h 1617"/>
                <a:gd name="T78" fmla="*/ 0 w 2651"/>
                <a:gd name="T79" fmla="*/ 0 h 1617"/>
                <a:gd name="T80" fmla="*/ 0 w 2651"/>
                <a:gd name="T81" fmla="*/ 0 h 1617"/>
                <a:gd name="T82" fmla="*/ 0 w 2651"/>
                <a:gd name="T83" fmla="*/ 0 h 1617"/>
                <a:gd name="T84" fmla="*/ 0 w 2651"/>
                <a:gd name="T85" fmla="*/ 0 h 1617"/>
                <a:gd name="T86" fmla="*/ 0 w 2651"/>
                <a:gd name="T87" fmla="*/ 0 h 1617"/>
                <a:gd name="T88" fmla="*/ 0 w 2651"/>
                <a:gd name="T89" fmla="*/ 0 h 1617"/>
                <a:gd name="T90" fmla="*/ 0 w 2651"/>
                <a:gd name="T91" fmla="*/ 0 h 1617"/>
                <a:gd name="T92" fmla="*/ 0 w 2651"/>
                <a:gd name="T93" fmla="*/ 0 h 1617"/>
                <a:gd name="T94" fmla="*/ 0 w 2651"/>
                <a:gd name="T95" fmla="*/ 0 h 1617"/>
                <a:gd name="T96" fmla="*/ 0 w 2651"/>
                <a:gd name="T97" fmla="*/ 0 h 1617"/>
                <a:gd name="T98" fmla="*/ 0 w 2651"/>
                <a:gd name="T99" fmla="*/ 0 h 1617"/>
                <a:gd name="T100" fmla="*/ 0 w 2651"/>
                <a:gd name="T101" fmla="*/ 0 h 1617"/>
                <a:gd name="T102" fmla="*/ 0 w 2651"/>
                <a:gd name="T103" fmla="*/ 0 h 16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51"/>
                <a:gd name="T157" fmla="*/ 0 h 1617"/>
                <a:gd name="T158" fmla="*/ 2651 w 2651"/>
                <a:gd name="T159" fmla="*/ 1617 h 16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51" h="1617">
                  <a:moveTo>
                    <a:pt x="158" y="688"/>
                  </a:moveTo>
                  <a:lnTo>
                    <a:pt x="170" y="687"/>
                  </a:lnTo>
                  <a:lnTo>
                    <a:pt x="203" y="682"/>
                  </a:lnTo>
                  <a:lnTo>
                    <a:pt x="254" y="675"/>
                  </a:lnTo>
                  <a:lnTo>
                    <a:pt x="317" y="665"/>
                  </a:lnTo>
                  <a:lnTo>
                    <a:pt x="388" y="652"/>
                  </a:lnTo>
                  <a:lnTo>
                    <a:pt x="463" y="638"/>
                  </a:lnTo>
                  <a:lnTo>
                    <a:pt x="500" y="629"/>
                  </a:lnTo>
                  <a:lnTo>
                    <a:pt x="536" y="621"/>
                  </a:lnTo>
                  <a:lnTo>
                    <a:pt x="571" y="612"/>
                  </a:lnTo>
                  <a:lnTo>
                    <a:pt x="605" y="603"/>
                  </a:lnTo>
                  <a:lnTo>
                    <a:pt x="637" y="592"/>
                  </a:lnTo>
                  <a:lnTo>
                    <a:pt x="671" y="581"/>
                  </a:lnTo>
                  <a:lnTo>
                    <a:pt x="705" y="568"/>
                  </a:lnTo>
                  <a:lnTo>
                    <a:pt x="740" y="556"/>
                  </a:lnTo>
                  <a:lnTo>
                    <a:pt x="811" y="528"/>
                  </a:lnTo>
                  <a:lnTo>
                    <a:pt x="886" y="499"/>
                  </a:lnTo>
                  <a:lnTo>
                    <a:pt x="963" y="470"/>
                  </a:lnTo>
                  <a:lnTo>
                    <a:pt x="1042" y="442"/>
                  </a:lnTo>
                  <a:lnTo>
                    <a:pt x="1082" y="430"/>
                  </a:lnTo>
                  <a:lnTo>
                    <a:pt x="1123" y="418"/>
                  </a:lnTo>
                  <a:lnTo>
                    <a:pt x="1164" y="406"/>
                  </a:lnTo>
                  <a:lnTo>
                    <a:pt x="1206" y="396"/>
                  </a:lnTo>
                  <a:lnTo>
                    <a:pt x="1293" y="376"/>
                  </a:lnTo>
                  <a:lnTo>
                    <a:pt x="1386" y="358"/>
                  </a:lnTo>
                  <a:lnTo>
                    <a:pt x="1481" y="338"/>
                  </a:lnTo>
                  <a:lnTo>
                    <a:pt x="1575" y="318"/>
                  </a:lnTo>
                  <a:lnTo>
                    <a:pt x="1667" y="300"/>
                  </a:lnTo>
                  <a:lnTo>
                    <a:pt x="1752" y="280"/>
                  </a:lnTo>
                  <a:lnTo>
                    <a:pt x="1792" y="270"/>
                  </a:lnTo>
                  <a:lnTo>
                    <a:pt x="1828" y="261"/>
                  </a:lnTo>
                  <a:lnTo>
                    <a:pt x="1862" y="251"/>
                  </a:lnTo>
                  <a:lnTo>
                    <a:pt x="1893" y="241"/>
                  </a:lnTo>
                  <a:lnTo>
                    <a:pt x="1970" y="213"/>
                  </a:lnTo>
                  <a:lnTo>
                    <a:pt x="2075" y="173"/>
                  </a:lnTo>
                  <a:lnTo>
                    <a:pt x="2197" y="125"/>
                  </a:lnTo>
                  <a:lnTo>
                    <a:pt x="2324" y="78"/>
                  </a:lnTo>
                  <a:lnTo>
                    <a:pt x="2385" y="56"/>
                  </a:lnTo>
                  <a:lnTo>
                    <a:pt x="2444" y="37"/>
                  </a:lnTo>
                  <a:lnTo>
                    <a:pt x="2498" y="21"/>
                  </a:lnTo>
                  <a:lnTo>
                    <a:pt x="2546" y="10"/>
                  </a:lnTo>
                  <a:lnTo>
                    <a:pt x="2568" y="5"/>
                  </a:lnTo>
                  <a:lnTo>
                    <a:pt x="2587" y="2"/>
                  </a:lnTo>
                  <a:lnTo>
                    <a:pt x="2604" y="0"/>
                  </a:lnTo>
                  <a:lnTo>
                    <a:pt x="2619" y="0"/>
                  </a:lnTo>
                  <a:lnTo>
                    <a:pt x="2631" y="2"/>
                  </a:lnTo>
                  <a:lnTo>
                    <a:pt x="2640" y="5"/>
                  </a:lnTo>
                  <a:lnTo>
                    <a:pt x="2647" y="11"/>
                  </a:lnTo>
                  <a:lnTo>
                    <a:pt x="2650" y="18"/>
                  </a:lnTo>
                  <a:lnTo>
                    <a:pt x="2651" y="31"/>
                  </a:lnTo>
                  <a:lnTo>
                    <a:pt x="2650" y="45"/>
                  </a:lnTo>
                  <a:lnTo>
                    <a:pt x="2648" y="58"/>
                  </a:lnTo>
                  <a:lnTo>
                    <a:pt x="2644" y="71"/>
                  </a:lnTo>
                  <a:lnTo>
                    <a:pt x="2637" y="84"/>
                  </a:lnTo>
                  <a:lnTo>
                    <a:pt x="2630" y="96"/>
                  </a:lnTo>
                  <a:lnTo>
                    <a:pt x="2622" y="108"/>
                  </a:lnTo>
                  <a:lnTo>
                    <a:pt x="2612" y="120"/>
                  </a:lnTo>
                  <a:lnTo>
                    <a:pt x="2601" y="131"/>
                  </a:lnTo>
                  <a:lnTo>
                    <a:pt x="2589" y="143"/>
                  </a:lnTo>
                  <a:lnTo>
                    <a:pt x="2576" y="153"/>
                  </a:lnTo>
                  <a:lnTo>
                    <a:pt x="2563" y="163"/>
                  </a:lnTo>
                  <a:lnTo>
                    <a:pt x="2534" y="183"/>
                  </a:lnTo>
                  <a:lnTo>
                    <a:pt x="2504" y="202"/>
                  </a:lnTo>
                  <a:lnTo>
                    <a:pt x="2474" y="218"/>
                  </a:lnTo>
                  <a:lnTo>
                    <a:pt x="2444" y="233"/>
                  </a:lnTo>
                  <a:lnTo>
                    <a:pt x="2416" y="245"/>
                  </a:lnTo>
                  <a:lnTo>
                    <a:pt x="2392" y="256"/>
                  </a:lnTo>
                  <a:lnTo>
                    <a:pt x="2355" y="271"/>
                  </a:lnTo>
                  <a:lnTo>
                    <a:pt x="2340" y="276"/>
                  </a:lnTo>
                  <a:lnTo>
                    <a:pt x="2347" y="276"/>
                  </a:lnTo>
                  <a:lnTo>
                    <a:pt x="2367" y="277"/>
                  </a:lnTo>
                  <a:lnTo>
                    <a:pt x="2395" y="279"/>
                  </a:lnTo>
                  <a:lnTo>
                    <a:pt x="2426" y="284"/>
                  </a:lnTo>
                  <a:lnTo>
                    <a:pt x="2442" y="289"/>
                  </a:lnTo>
                  <a:lnTo>
                    <a:pt x="2458" y="293"/>
                  </a:lnTo>
                  <a:lnTo>
                    <a:pt x="2472" y="298"/>
                  </a:lnTo>
                  <a:lnTo>
                    <a:pt x="2485" y="305"/>
                  </a:lnTo>
                  <a:lnTo>
                    <a:pt x="2491" y="308"/>
                  </a:lnTo>
                  <a:lnTo>
                    <a:pt x="2496" y="312"/>
                  </a:lnTo>
                  <a:lnTo>
                    <a:pt x="2500" y="317"/>
                  </a:lnTo>
                  <a:lnTo>
                    <a:pt x="2504" y="322"/>
                  </a:lnTo>
                  <a:lnTo>
                    <a:pt x="2507" y="327"/>
                  </a:lnTo>
                  <a:lnTo>
                    <a:pt x="2510" y="333"/>
                  </a:lnTo>
                  <a:lnTo>
                    <a:pt x="2511" y="338"/>
                  </a:lnTo>
                  <a:lnTo>
                    <a:pt x="2511" y="344"/>
                  </a:lnTo>
                  <a:lnTo>
                    <a:pt x="2511" y="357"/>
                  </a:lnTo>
                  <a:lnTo>
                    <a:pt x="2509" y="367"/>
                  </a:lnTo>
                  <a:lnTo>
                    <a:pt x="2506" y="376"/>
                  </a:lnTo>
                  <a:lnTo>
                    <a:pt x="2502" y="385"/>
                  </a:lnTo>
                  <a:lnTo>
                    <a:pt x="2498" y="391"/>
                  </a:lnTo>
                  <a:lnTo>
                    <a:pt x="2493" y="397"/>
                  </a:lnTo>
                  <a:lnTo>
                    <a:pt x="2488" y="401"/>
                  </a:lnTo>
                  <a:lnTo>
                    <a:pt x="2481" y="405"/>
                  </a:lnTo>
                  <a:lnTo>
                    <a:pt x="2471" y="409"/>
                  </a:lnTo>
                  <a:lnTo>
                    <a:pt x="2461" y="412"/>
                  </a:lnTo>
                  <a:lnTo>
                    <a:pt x="2455" y="414"/>
                  </a:lnTo>
                  <a:lnTo>
                    <a:pt x="2452" y="414"/>
                  </a:lnTo>
                  <a:lnTo>
                    <a:pt x="2454" y="411"/>
                  </a:lnTo>
                  <a:lnTo>
                    <a:pt x="2460" y="408"/>
                  </a:lnTo>
                  <a:lnTo>
                    <a:pt x="2465" y="406"/>
                  </a:lnTo>
                  <a:lnTo>
                    <a:pt x="2470" y="404"/>
                  </a:lnTo>
                  <a:lnTo>
                    <a:pt x="2475" y="403"/>
                  </a:lnTo>
                  <a:lnTo>
                    <a:pt x="2481" y="402"/>
                  </a:lnTo>
                  <a:lnTo>
                    <a:pt x="2489" y="403"/>
                  </a:lnTo>
                  <a:lnTo>
                    <a:pt x="2495" y="405"/>
                  </a:lnTo>
                  <a:lnTo>
                    <a:pt x="2502" y="408"/>
                  </a:lnTo>
                  <a:lnTo>
                    <a:pt x="2509" y="414"/>
                  </a:lnTo>
                  <a:lnTo>
                    <a:pt x="2517" y="421"/>
                  </a:lnTo>
                  <a:lnTo>
                    <a:pt x="2524" y="430"/>
                  </a:lnTo>
                  <a:lnTo>
                    <a:pt x="2531" y="441"/>
                  </a:lnTo>
                  <a:lnTo>
                    <a:pt x="2537" y="456"/>
                  </a:lnTo>
                  <a:lnTo>
                    <a:pt x="2542" y="472"/>
                  </a:lnTo>
                  <a:lnTo>
                    <a:pt x="2544" y="486"/>
                  </a:lnTo>
                  <a:lnTo>
                    <a:pt x="2544" y="499"/>
                  </a:lnTo>
                  <a:lnTo>
                    <a:pt x="2542" y="512"/>
                  </a:lnTo>
                  <a:lnTo>
                    <a:pt x="2539" y="522"/>
                  </a:lnTo>
                  <a:lnTo>
                    <a:pt x="2534" y="532"/>
                  </a:lnTo>
                  <a:lnTo>
                    <a:pt x="2527" y="541"/>
                  </a:lnTo>
                  <a:lnTo>
                    <a:pt x="2521" y="549"/>
                  </a:lnTo>
                  <a:lnTo>
                    <a:pt x="2513" y="556"/>
                  </a:lnTo>
                  <a:lnTo>
                    <a:pt x="2505" y="561"/>
                  </a:lnTo>
                  <a:lnTo>
                    <a:pt x="2498" y="566"/>
                  </a:lnTo>
                  <a:lnTo>
                    <a:pt x="2492" y="570"/>
                  </a:lnTo>
                  <a:lnTo>
                    <a:pt x="2481" y="575"/>
                  </a:lnTo>
                  <a:lnTo>
                    <a:pt x="2477" y="577"/>
                  </a:lnTo>
                  <a:lnTo>
                    <a:pt x="2480" y="577"/>
                  </a:lnTo>
                  <a:lnTo>
                    <a:pt x="2489" y="579"/>
                  </a:lnTo>
                  <a:lnTo>
                    <a:pt x="2500" y="582"/>
                  </a:lnTo>
                  <a:lnTo>
                    <a:pt x="2514" y="586"/>
                  </a:lnTo>
                  <a:lnTo>
                    <a:pt x="2529" y="593"/>
                  </a:lnTo>
                  <a:lnTo>
                    <a:pt x="2542" y="603"/>
                  </a:lnTo>
                  <a:lnTo>
                    <a:pt x="2549" y="608"/>
                  </a:lnTo>
                  <a:lnTo>
                    <a:pt x="2555" y="614"/>
                  </a:lnTo>
                  <a:lnTo>
                    <a:pt x="2560" y="620"/>
                  </a:lnTo>
                  <a:lnTo>
                    <a:pt x="2563" y="628"/>
                  </a:lnTo>
                  <a:lnTo>
                    <a:pt x="2567" y="638"/>
                  </a:lnTo>
                  <a:lnTo>
                    <a:pt x="2569" y="648"/>
                  </a:lnTo>
                  <a:lnTo>
                    <a:pt x="2570" y="658"/>
                  </a:lnTo>
                  <a:lnTo>
                    <a:pt x="2571" y="669"/>
                  </a:lnTo>
                  <a:lnTo>
                    <a:pt x="2571" y="679"/>
                  </a:lnTo>
                  <a:lnTo>
                    <a:pt x="2571" y="690"/>
                  </a:lnTo>
                  <a:lnTo>
                    <a:pt x="2569" y="701"/>
                  </a:lnTo>
                  <a:lnTo>
                    <a:pt x="2567" y="712"/>
                  </a:lnTo>
                  <a:lnTo>
                    <a:pt x="2562" y="734"/>
                  </a:lnTo>
                  <a:lnTo>
                    <a:pt x="2555" y="754"/>
                  </a:lnTo>
                  <a:lnTo>
                    <a:pt x="2545" y="775"/>
                  </a:lnTo>
                  <a:lnTo>
                    <a:pt x="2534" y="795"/>
                  </a:lnTo>
                  <a:lnTo>
                    <a:pt x="2523" y="813"/>
                  </a:lnTo>
                  <a:lnTo>
                    <a:pt x="2510" y="829"/>
                  </a:lnTo>
                  <a:lnTo>
                    <a:pt x="2498" y="843"/>
                  </a:lnTo>
                  <a:lnTo>
                    <a:pt x="2486" y="854"/>
                  </a:lnTo>
                  <a:lnTo>
                    <a:pt x="2479" y="859"/>
                  </a:lnTo>
                  <a:lnTo>
                    <a:pt x="2473" y="863"/>
                  </a:lnTo>
                  <a:lnTo>
                    <a:pt x="2468" y="865"/>
                  </a:lnTo>
                  <a:lnTo>
                    <a:pt x="2462" y="867"/>
                  </a:lnTo>
                  <a:lnTo>
                    <a:pt x="2457" y="869"/>
                  </a:lnTo>
                  <a:lnTo>
                    <a:pt x="2452" y="869"/>
                  </a:lnTo>
                  <a:lnTo>
                    <a:pt x="2447" y="868"/>
                  </a:lnTo>
                  <a:lnTo>
                    <a:pt x="2443" y="866"/>
                  </a:lnTo>
                  <a:lnTo>
                    <a:pt x="2435" y="861"/>
                  </a:lnTo>
                  <a:lnTo>
                    <a:pt x="2429" y="857"/>
                  </a:lnTo>
                  <a:lnTo>
                    <a:pt x="2424" y="852"/>
                  </a:lnTo>
                  <a:lnTo>
                    <a:pt x="2419" y="846"/>
                  </a:lnTo>
                  <a:lnTo>
                    <a:pt x="2414" y="840"/>
                  </a:lnTo>
                  <a:lnTo>
                    <a:pt x="2411" y="835"/>
                  </a:lnTo>
                  <a:lnTo>
                    <a:pt x="2408" y="830"/>
                  </a:lnTo>
                  <a:lnTo>
                    <a:pt x="2407" y="825"/>
                  </a:lnTo>
                  <a:lnTo>
                    <a:pt x="2405" y="814"/>
                  </a:lnTo>
                  <a:lnTo>
                    <a:pt x="2405" y="804"/>
                  </a:lnTo>
                  <a:lnTo>
                    <a:pt x="2407" y="794"/>
                  </a:lnTo>
                  <a:lnTo>
                    <a:pt x="2411" y="783"/>
                  </a:lnTo>
                  <a:lnTo>
                    <a:pt x="2415" y="775"/>
                  </a:lnTo>
                  <a:lnTo>
                    <a:pt x="2421" y="767"/>
                  </a:lnTo>
                  <a:lnTo>
                    <a:pt x="2426" y="759"/>
                  </a:lnTo>
                  <a:lnTo>
                    <a:pt x="2431" y="752"/>
                  </a:lnTo>
                  <a:lnTo>
                    <a:pt x="2439" y="743"/>
                  </a:lnTo>
                  <a:lnTo>
                    <a:pt x="2443" y="740"/>
                  </a:lnTo>
                  <a:lnTo>
                    <a:pt x="2436" y="748"/>
                  </a:lnTo>
                  <a:lnTo>
                    <a:pt x="2416" y="770"/>
                  </a:lnTo>
                  <a:lnTo>
                    <a:pt x="2385" y="801"/>
                  </a:lnTo>
                  <a:lnTo>
                    <a:pt x="2348" y="837"/>
                  </a:lnTo>
                  <a:lnTo>
                    <a:pt x="2328" y="856"/>
                  </a:lnTo>
                  <a:lnTo>
                    <a:pt x="2306" y="873"/>
                  </a:lnTo>
                  <a:lnTo>
                    <a:pt x="2284" y="891"/>
                  </a:lnTo>
                  <a:lnTo>
                    <a:pt x="2262" y="907"/>
                  </a:lnTo>
                  <a:lnTo>
                    <a:pt x="2240" y="921"/>
                  </a:lnTo>
                  <a:lnTo>
                    <a:pt x="2218" y="932"/>
                  </a:lnTo>
                  <a:lnTo>
                    <a:pt x="2207" y="937"/>
                  </a:lnTo>
                  <a:lnTo>
                    <a:pt x="2197" y="941"/>
                  </a:lnTo>
                  <a:lnTo>
                    <a:pt x="2186" y="945"/>
                  </a:lnTo>
                  <a:lnTo>
                    <a:pt x="2177" y="947"/>
                  </a:lnTo>
                  <a:lnTo>
                    <a:pt x="2157" y="950"/>
                  </a:lnTo>
                  <a:lnTo>
                    <a:pt x="2138" y="952"/>
                  </a:lnTo>
                  <a:lnTo>
                    <a:pt x="2118" y="953"/>
                  </a:lnTo>
                  <a:lnTo>
                    <a:pt x="2100" y="954"/>
                  </a:lnTo>
                  <a:lnTo>
                    <a:pt x="2063" y="954"/>
                  </a:lnTo>
                  <a:lnTo>
                    <a:pt x="2030" y="953"/>
                  </a:lnTo>
                  <a:lnTo>
                    <a:pt x="2003" y="951"/>
                  </a:lnTo>
                  <a:lnTo>
                    <a:pt x="1981" y="949"/>
                  </a:lnTo>
                  <a:lnTo>
                    <a:pt x="1967" y="948"/>
                  </a:lnTo>
                  <a:lnTo>
                    <a:pt x="1962" y="947"/>
                  </a:lnTo>
                  <a:lnTo>
                    <a:pt x="1952" y="954"/>
                  </a:lnTo>
                  <a:lnTo>
                    <a:pt x="1923" y="976"/>
                  </a:lnTo>
                  <a:lnTo>
                    <a:pt x="1878" y="1008"/>
                  </a:lnTo>
                  <a:lnTo>
                    <a:pt x="1818" y="1048"/>
                  </a:lnTo>
                  <a:lnTo>
                    <a:pt x="1784" y="1070"/>
                  </a:lnTo>
                  <a:lnTo>
                    <a:pt x="1747" y="1093"/>
                  </a:lnTo>
                  <a:lnTo>
                    <a:pt x="1706" y="1118"/>
                  </a:lnTo>
                  <a:lnTo>
                    <a:pt x="1665" y="1142"/>
                  </a:lnTo>
                  <a:lnTo>
                    <a:pt x="1621" y="1167"/>
                  </a:lnTo>
                  <a:lnTo>
                    <a:pt x="1575" y="1191"/>
                  </a:lnTo>
                  <a:lnTo>
                    <a:pt x="1529" y="1215"/>
                  </a:lnTo>
                  <a:lnTo>
                    <a:pt x="1481" y="1239"/>
                  </a:lnTo>
                  <a:lnTo>
                    <a:pt x="1385" y="1283"/>
                  </a:lnTo>
                  <a:lnTo>
                    <a:pt x="1291" y="1326"/>
                  </a:lnTo>
                  <a:lnTo>
                    <a:pt x="1199" y="1365"/>
                  </a:lnTo>
                  <a:lnTo>
                    <a:pt x="1110" y="1402"/>
                  </a:lnTo>
                  <a:lnTo>
                    <a:pt x="1065" y="1420"/>
                  </a:lnTo>
                  <a:lnTo>
                    <a:pt x="1022" y="1436"/>
                  </a:lnTo>
                  <a:lnTo>
                    <a:pt x="980" y="1452"/>
                  </a:lnTo>
                  <a:lnTo>
                    <a:pt x="937" y="1466"/>
                  </a:lnTo>
                  <a:lnTo>
                    <a:pt x="896" y="1480"/>
                  </a:lnTo>
                  <a:lnTo>
                    <a:pt x="856" y="1492"/>
                  </a:lnTo>
                  <a:lnTo>
                    <a:pt x="816" y="1503"/>
                  </a:lnTo>
                  <a:lnTo>
                    <a:pt x="776" y="1514"/>
                  </a:lnTo>
                  <a:lnTo>
                    <a:pt x="701" y="1533"/>
                  </a:lnTo>
                  <a:lnTo>
                    <a:pt x="631" y="1552"/>
                  </a:lnTo>
                  <a:lnTo>
                    <a:pt x="566" y="1570"/>
                  </a:lnTo>
                  <a:lnTo>
                    <a:pt x="510" y="1585"/>
                  </a:lnTo>
                  <a:lnTo>
                    <a:pt x="464" y="1599"/>
                  </a:lnTo>
                  <a:lnTo>
                    <a:pt x="428" y="1608"/>
                  </a:lnTo>
                  <a:lnTo>
                    <a:pt x="407" y="1615"/>
                  </a:lnTo>
                  <a:lnTo>
                    <a:pt x="399" y="1617"/>
                  </a:lnTo>
                  <a:lnTo>
                    <a:pt x="390" y="1613"/>
                  </a:lnTo>
                  <a:lnTo>
                    <a:pt x="370" y="1602"/>
                  </a:lnTo>
                  <a:lnTo>
                    <a:pt x="337" y="1583"/>
                  </a:lnTo>
                  <a:lnTo>
                    <a:pt x="295" y="1557"/>
                  </a:lnTo>
                  <a:lnTo>
                    <a:pt x="273" y="1541"/>
                  </a:lnTo>
                  <a:lnTo>
                    <a:pt x="249" y="1523"/>
                  </a:lnTo>
                  <a:lnTo>
                    <a:pt x="225" y="1503"/>
                  </a:lnTo>
                  <a:lnTo>
                    <a:pt x="200" y="1482"/>
                  </a:lnTo>
                  <a:lnTo>
                    <a:pt x="176" y="1459"/>
                  </a:lnTo>
                  <a:lnTo>
                    <a:pt x="151" y="1434"/>
                  </a:lnTo>
                  <a:lnTo>
                    <a:pt x="127" y="1407"/>
                  </a:lnTo>
                  <a:lnTo>
                    <a:pt x="104" y="1378"/>
                  </a:lnTo>
                  <a:lnTo>
                    <a:pt x="83" y="1348"/>
                  </a:lnTo>
                  <a:lnTo>
                    <a:pt x="63" y="1316"/>
                  </a:lnTo>
                  <a:lnTo>
                    <a:pt x="46" y="1282"/>
                  </a:lnTo>
                  <a:lnTo>
                    <a:pt x="30" y="1247"/>
                  </a:lnTo>
                  <a:lnTo>
                    <a:pt x="18" y="1210"/>
                  </a:lnTo>
                  <a:lnTo>
                    <a:pt x="8" y="1171"/>
                  </a:lnTo>
                  <a:lnTo>
                    <a:pt x="2" y="1129"/>
                  </a:lnTo>
                  <a:lnTo>
                    <a:pt x="0" y="1087"/>
                  </a:lnTo>
                  <a:lnTo>
                    <a:pt x="1" y="1044"/>
                  </a:lnTo>
                  <a:lnTo>
                    <a:pt x="7" y="998"/>
                  </a:lnTo>
                  <a:lnTo>
                    <a:pt x="19" y="951"/>
                  </a:lnTo>
                  <a:lnTo>
                    <a:pt x="35" y="901"/>
                  </a:lnTo>
                  <a:lnTo>
                    <a:pt x="57" y="851"/>
                  </a:lnTo>
                  <a:lnTo>
                    <a:pt x="84" y="798"/>
                  </a:lnTo>
                  <a:lnTo>
                    <a:pt x="118" y="744"/>
                  </a:lnTo>
                  <a:lnTo>
                    <a:pt x="158" y="688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0" name="Freeform 93"/>
            <p:cNvSpPr>
              <a:spLocks/>
            </p:cNvSpPr>
            <p:nvPr/>
          </p:nvSpPr>
          <p:spPr bwMode="auto">
            <a:xfrm>
              <a:off x="1924" y="2694"/>
              <a:ext cx="189" cy="149"/>
            </a:xfrm>
            <a:custGeom>
              <a:avLst/>
              <a:gdLst>
                <a:gd name="T0" fmla="*/ 0 w 2835"/>
                <a:gd name="T1" fmla="*/ 0 h 2231"/>
                <a:gd name="T2" fmla="*/ 0 w 2835"/>
                <a:gd name="T3" fmla="*/ 0 h 2231"/>
                <a:gd name="T4" fmla="*/ 0 w 2835"/>
                <a:gd name="T5" fmla="*/ 0 h 2231"/>
                <a:gd name="T6" fmla="*/ 0 w 2835"/>
                <a:gd name="T7" fmla="*/ 0 h 2231"/>
                <a:gd name="T8" fmla="*/ 0 w 2835"/>
                <a:gd name="T9" fmla="*/ 0 h 2231"/>
                <a:gd name="T10" fmla="*/ 0 w 2835"/>
                <a:gd name="T11" fmla="*/ 0 h 2231"/>
                <a:gd name="T12" fmla="*/ 0 w 2835"/>
                <a:gd name="T13" fmla="*/ 0 h 2231"/>
                <a:gd name="T14" fmla="*/ 0 w 2835"/>
                <a:gd name="T15" fmla="*/ 0 h 2231"/>
                <a:gd name="T16" fmla="*/ 0 w 2835"/>
                <a:gd name="T17" fmla="*/ 0 h 2231"/>
                <a:gd name="T18" fmla="*/ 0 w 2835"/>
                <a:gd name="T19" fmla="*/ 0 h 2231"/>
                <a:gd name="T20" fmla="*/ 0 w 2835"/>
                <a:gd name="T21" fmla="*/ 0 h 2231"/>
                <a:gd name="T22" fmla="*/ 0 w 2835"/>
                <a:gd name="T23" fmla="*/ 0 h 2231"/>
                <a:gd name="T24" fmla="*/ 0 w 2835"/>
                <a:gd name="T25" fmla="*/ 0 h 2231"/>
                <a:gd name="T26" fmla="*/ 0 w 2835"/>
                <a:gd name="T27" fmla="*/ 0 h 2231"/>
                <a:gd name="T28" fmla="*/ 0 w 2835"/>
                <a:gd name="T29" fmla="*/ 0 h 2231"/>
                <a:gd name="T30" fmla="*/ 0 w 2835"/>
                <a:gd name="T31" fmla="*/ 0 h 2231"/>
                <a:gd name="T32" fmla="*/ 0 w 2835"/>
                <a:gd name="T33" fmla="*/ 0 h 2231"/>
                <a:gd name="T34" fmla="*/ 0 w 2835"/>
                <a:gd name="T35" fmla="*/ 0 h 2231"/>
                <a:gd name="T36" fmla="*/ 0 w 2835"/>
                <a:gd name="T37" fmla="*/ 0 h 2231"/>
                <a:gd name="T38" fmla="*/ 0 w 2835"/>
                <a:gd name="T39" fmla="*/ 0 h 2231"/>
                <a:gd name="T40" fmla="*/ 0 w 2835"/>
                <a:gd name="T41" fmla="*/ 0 h 2231"/>
                <a:gd name="T42" fmla="*/ 0 w 2835"/>
                <a:gd name="T43" fmla="*/ 0 h 2231"/>
                <a:gd name="T44" fmla="*/ 0 w 2835"/>
                <a:gd name="T45" fmla="*/ 0 h 2231"/>
                <a:gd name="T46" fmla="*/ 0 w 2835"/>
                <a:gd name="T47" fmla="*/ 0 h 2231"/>
                <a:gd name="T48" fmla="*/ 0 w 2835"/>
                <a:gd name="T49" fmla="*/ 0 h 2231"/>
                <a:gd name="T50" fmla="*/ 0 w 2835"/>
                <a:gd name="T51" fmla="*/ 0 h 2231"/>
                <a:gd name="T52" fmla="*/ 0 w 2835"/>
                <a:gd name="T53" fmla="*/ 0 h 2231"/>
                <a:gd name="T54" fmla="*/ 0 w 2835"/>
                <a:gd name="T55" fmla="*/ 0 h 2231"/>
                <a:gd name="T56" fmla="*/ 0 w 2835"/>
                <a:gd name="T57" fmla="*/ 0 h 2231"/>
                <a:gd name="T58" fmla="*/ 0 w 2835"/>
                <a:gd name="T59" fmla="*/ 0 h 2231"/>
                <a:gd name="T60" fmla="*/ 0 w 2835"/>
                <a:gd name="T61" fmla="*/ 0 h 2231"/>
                <a:gd name="T62" fmla="*/ 0 w 2835"/>
                <a:gd name="T63" fmla="*/ 0 h 2231"/>
                <a:gd name="T64" fmla="*/ 0 w 2835"/>
                <a:gd name="T65" fmla="*/ 0 h 2231"/>
                <a:gd name="T66" fmla="*/ 0 w 2835"/>
                <a:gd name="T67" fmla="*/ 0 h 2231"/>
                <a:gd name="T68" fmla="*/ 0 w 2835"/>
                <a:gd name="T69" fmla="*/ 0 h 2231"/>
                <a:gd name="T70" fmla="*/ 0 w 2835"/>
                <a:gd name="T71" fmla="*/ 0 h 2231"/>
                <a:gd name="T72" fmla="*/ 0 w 2835"/>
                <a:gd name="T73" fmla="*/ 0 h 2231"/>
                <a:gd name="T74" fmla="*/ 0 w 2835"/>
                <a:gd name="T75" fmla="*/ 0 h 2231"/>
                <a:gd name="T76" fmla="*/ 0 w 2835"/>
                <a:gd name="T77" fmla="*/ 0 h 2231"/>
                <a:gd name="T78" fmla="*/ 0 w 2835"/>
                <a:gd name="T79" fmla="*/ 0 h 2231"/>
                <a:gd name="T80" fmla="*/ 0 w 2835"/>
                <a:gd name="T81" fmla="*/ 0 h 2231"/>
                <a:gd name="T82" fmla="*/ 0 w 2835"/>
                <a:gd name="T83" fmla="*/ 0 h 2231"/>
                <a:gd name="T84" fmla="*/ 0 w 2835"/>
                <a:gd name="T85" fmla="*/ 0 h 2231"/>
                <a:gd name="T86" fmla="*/ 0 w 2835"/>
                <a:gd name="T87" fmla="*/ 0 h 2231"/>
                <a:gd name="T88" fmla="*/ 0 w 2835"/>
                <a:gd name="T89" fmla="*/ 0 h 2231"/>
                <a:gd name="T90" fmla="*/ 0 w 2835"/>
                <a:gd name="T91" fmla="*/ 0 h 2231"/>
                <a:gd name="T92" fmla="*/ 0 w 2835"/>
                <a:gd name="T93" fmla="*/ 0 h 2231"/>
                <a:gd name="T94" fmla="*/ 0 w 2835"/>
                <a:gd name="T95" fmla="*/ 0 h 2231"/>
                <a:gd name="T96" fmla="*/ 0 w 2835"/>
                <a:gd name="T97" fmla="*/ 0 h 2231"/>
                <a:gd name="T98" fmla="*/ 0 w 2835"/>
                <a:gd name="T99" fmla="*/ 0 h 2231"/>
                <a:gd name="T100" fmla="*/ 0 w 2835"/>
                <a:gd name="T101" fmla="*/ 0 h 2231"/>
                <a:gd name="T102" fmla="*/ 0 w 2835"/>
                <a:gd name="T103" fmla="*/ 0 h 2231"/>
                <a:gd name="T104" fmla="*/ 0 w 2835"/>
                <a:gd name="T105" fmla="*/ 0 h 2231"/>
                <a:gd name="T106" fmla="*/ 0 w 2835"/>
                <a:gd name="T107" fmla="*/ 0 h 2231"/>
                <a:gd name="T108" fmla="*/ 0 w 2835"/>
                <a:gd name="T109" fmla="*/ 0 h 22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35"/>
                <a:gd name="T166" fmla="*/ 0 h 2231"/>
                <a:gd name="T167" fmla="*/ 2835 w 2835"/>
                <a:gd name="T168" fmla="*/ 2231 h 22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35" h="2231">
                  <a:moveTo>
                    <a:pt x="161" y="111"/>
                  </a:moveTo>
                  <a:lnTo>
                    <a:pt x="157" y="117"/>
                  </a:lnTo>
                  <a:lnTo>
                    <a:pt x="148" y="133"/>
                  </a:lnTo>
                  <a:lnTo>
                    <a:pt x="141" y="145"/>
                  </a:lnTo>
                  <a:lnTo>
                    <a:pt x="134" y="160"/>
                  </a:lnTo>
                  <a:lnTo>
                    <a:pt x="127" y="177"/>
                  </a:lnTo>
                  <a:lnTo>
                    <a:pt x="120" y="196"/>
                  </a:lnTo>
                  <a:lnTo>
                    <a:pt x="113" y="219"/>
                  </a:lnTo>
                  <a:lnTo>
                    <a:pt x="106" y="244"/>
                  </a:lnTo>
                  <a:lnTo>
                    <a:pt x="100" y="271"/>
                  </a:lnTo>
                  <a:lnTo>
                    <a:pt x="95" y="300"/>
                  </a:lnTo>
                  <a:lnTo>
                    <a:pt x="92" y="331"/>
                  </a:lnTo>
                  <a:lnTo>
                    <a:pt x="90" y="365"/>
                  </a:lnTo>
                  <a:lnTo>
                    <a:pt x="90" y="400"/>
                  </a:lnTo>
                  <a:lnTo>
                    <a:pt x="92" y="438"/>
                  </a:lnTo>
                  <a:lnTo>
                    <a:pt x="98" y="514"/>
                  </a:lnTo>
                  <a:lnTo>
                    <a:pt x="102" y="587"/>
                  </a:lnTo>
                  <a:lnTo>
                    <a:pt x="105" y="653"/>
                  </a:lnTo>
                  <a:lnTo>
                    <a:pt x="107" y="713"/>
                  </a:lnTo>
                  <a:lnTo>
                    <a:pt x="108" y="763"/>
                  </a:lnTo>
                  <a:lnTo>
                    <a:pt x="108" y="801"/>
                  </a:lnTo>
                  <a:lnTo>
                    <a:pt x="109" y="825"/>
                  </a:lnTo>
                  <a:lnTo>
                    <a:pt x="109" y="833"/>
                  </a:lnTo>
                  <a:lnTo>
                    <a:pt x="107" y="852"/>
                  </a:lnTo>
                  <a:lnTo>
                    <a:pt x="103" y="906"/>
                  </a:lnTo>
                  <a:lnTo>
                    <a:pt x="96" y="984"/>
                  </a:lnTo>
                  <a:lnTo>
                    <a:pt x="86" y="1079"/>
                  </a:lnTo>
                  <a:lnTo>
                    <a:pt x="73" y="1181"/>
                  </a:lnTo>
                  <a:lnTo>
                    <a:pt x="58" y="1283"/>
                  </a:lnTo>
                  <a:lnTo>
                    <a:pt x="51" y="1332"/>
                  </a:lnTo>
                  <a:lnTo>
                    <a:pt x="41" y="1376"/>
                  </a:lnTo>
                  <a:lnTo>
                    <a:pt x="33" y="1418"/>
                  </a:lnTo>
                  <a:lnTo>
                    <a:pt x="23" y="1453"/>
                  </a:lnTo>
                  <a:lnTo>
                    <a:pt x="19" y="1469"/>
                  </a:lnTo>
                  <a:lnTo>
                    <a:pt x="15" y="1487"/>
                  </a:lnTo>
                  <a:lnTo>
                    <a:pt x="11" y="1506"/>
                  </a:lnTo>
                  <a:lnTo>
                    <a:pt x="8" y="1526"/>
                  </a:lnTo>
                  <a:lnTo>
                    <a:pt x="4" y="1568"/>
                  </a:lnTo>
                  <a:lnTo>
                    <a:pt x="1" y="1614"/>
                  </a:lnTo>
                  <a:lnTo>
                    <a:pt x="0" y="1660"/>
                  </a:lnTo>
                  <a:lnTo>
                    <a:pt x="0" y="1708"/>
                  </a:lnTo>
                  <a:lnTo>
                    <a:pt x="2" y="1754"/>
                  </a:lnTo>
                  <a:lnTo>
                    <a:pt x="4" y="1801"/>
                  </a:lnTo>
                  <a:lnTo>
                    <a:pt x="9" y="1886"/>
                  </a:lnTo>
                  <a:lnTo>
                    <a:pt x="16" y="1956"/>
                  </a:lnTo>
                  <a:lnTo>
                    <a:pt x="21" y="2002"/>
                  </a:lnTo>
                  <a:lnTo>
                    <a:pt x="23" y="2020"/>
                  </a:lnTo>
                  <a:lnTo>
                    <a:pt x="29" y="2021"/>
                  </a:lnTo>
                  <a:lnTo>
                    <a:pt x="45" y="2023"/>
                  </a:lnTo>
                  <a:lnTo>
                    <a:pt x="72" y="2027"/>
                  </a:lnTo>
                  <a:lnTo>
                    <a:pt x="109" y="2032"/>
                  </a:lnTo>
                  <a:lnTo>
                    <a:pt x="156" y="2041"/>
                  </a:lnTo>
                  <a:lnTo>
                    <a:pt x="212" y="2049"/>
                  </a:lnTo>
                  <a:lnTo>
                    <a:pt x="277" y="2059"/>
                  </a:lnTo>
                  <a:lnTo>
                    <a:pt x="350" y="2072"/>
                  </a:lnTo>
                  <a:lnTo>
                    <a:pt x="388" y="2077"/>
                  </a:lnTo>
                  <a:lnTo>
                    <a:pt x="424" y="2081"/>
                  </a:lnTo>
                  <a:lnTo>
                    <a:pt x="459" y="2083"/>
                  </a:lnTo>
                  <a:lnTo>
                    <a:pt x="493" y="2083"/>
                  </a:lnTo>
                  <a:lnTo>
                    <a:pt x="524" y="2083"/>
                  </a:lnTo>
                  <a:lnTo>
                    <a:pt x="554" y="2081"/>
                  </a:lnTo>
                  <a:lnTo>
                    <a:pt x="582" y="2079"/>
                  </a:lnTo>
                  <a:lnTo>
                    <a:pt x="607" y="2076"/>
                  </a:lnTo>
                  <a:lnTo>
                    <a:pt x="650" y="2068"/>
                  </a:lnTo>
                  <a:lnTo>
                    <a:pt x="683" y="2062"/>
                  </a:lnTo>
                  <a:lnTo>
                    <a:pt x="703" y="2056"/>
                  </a:lnTo>
                  <a:lnTo>
                    <a:pt x="710" y="2054"/>
                  </a:lnTo>
                  <a:lnTo>
                    <a:pt x="714" y="2056"/>
                  </a:lnTo>
                  <a:lnTo>
                    <a:pt x="727" y="2063"/>
                  </a:lnTo>
                  <a:lnTo>
                    <a:pt x="746" y="2074"/>
                  </a:lnTo>
                  <a:lnTo>
                    <a:pt x="775" y="2086"/>
                  </a:lnTo>
                  <a:lnTo>
                    <a:pt x="811" y="2103"/>
                  </a:lnTo>
                  <a:lnTo>
                    <a:pt x="856" y="2119"/>
                  </a:lnTo>
                  <a:lnTo>
                    <a:pt x="907" y="2139"/>
                  </a:lnTo>
                  <a:lnTo>
                    <a:pt x="968" y="2157"/>
                  </a:lnTo>
                  <a:lnTo>
                    <a:pt x="1027" y="2176"/>
                  </a:lnTo>
                  <a:lnTo>
                    <a:pt x="1082" y="2192"/>
                  </a:lnTo>
                  <a:lnTo>
                    <a:pt x="1110" y="2200"/>
                  </a:lnTo>
                  <a:lnTo>
                    <a:pt x="1139" y="2207"/>
                  </a:lnTo>
                  <a:lnTo>
                    <a:pt x="1171" y="2212"/>
                  </a:lnTo>
                  <a:lnTo>
                    <a:pt x="1207" y="2217"/>
                  </a:lnTo>
                  <a:lnTo>
                    <a:pt x="1247" y="2222"/>
                  </a:lnTo>
                  <a:lnTo>
                    <a:pt x="1292" y="2225"/>
                  </a:lnTo>
                  <a:lnTo>
                    <a:pt x="1345" y="2229"/>
                  </a:lnTo>
                  <a:lnTo>
                    <a:pt x="1406" y="2230"/>
                  </a:lnTo>
                  <a:lnTo>
                    <a:pt x="1474" y="2231"/>
                  </a:lnTo>
                  <a:lnTo>
                    <a:pt x="1552" y="2231"/>
                  </a:lnTo>
                  <a:lnTo>
                    <a:pt x="1641" y="2229"/>
                  </a:lnTo>
                  <a:lnTo>
                    <a:pt x="1741" y="2227"/>
                  </a:lnTo>
                  <a:lnTo>
                    <a:pt x="1949" y="2221"/>
                  </a:lnTo>
                  <a:lnTo>
                    <a:pt x="2145" y="2218"/>
                  </a:lnTo>
                  <a:lnTo>
                    <a:pt x="2324" y="2215"/>
                  </a:lnTo>
                  <a:lnTo>
                    <a:pt x="2482" y="2211"/>
                  </a:lnTo>
                  <a:lnTo>
                    <a:pt x="2553" y="2209"/>
                  </a:lnTo>
                  <a:lnTo>
                    <a:pt x="2616" y="2205"/>
                  </a:lnTo>
                  <a:lnTo>
                    <a:pt x="2671" y="2201"/>
                  </a:lnTo>
                  <a:lnTo>
                    <a:pt x="2720" y="2194"/>
                  </a:lnTo>
                  <a:lnTo>
                    <a:pt x="2741" y="2191"/>
                  </a:lnTo>
                  <a:lnTo>
                    <a:pt x="2760" y="2188"/>
                  </a:lnTo>
                  <a:lnTo>
                    <a:pt x="2777" y="2184"/>
                  </a:lnTo>
                  <a:lnTo>
                    <a:pt x="2791" y="2179"/>
                  </a:lnTo>
                  <a:lnTo>
                    <a:pt x="2802" y="2175"/>
                  </a:lnTo>
                  <a:lnTo>
                    <a:pt x="2812" y="2170"/>
                  </a:lnTo>
                  <a:lnTo>
                    <a:pt x="2819" y="2163"/>
                  </a:lnTo>
                  <a:lnTo>
                    <a:pt x="2824" y="2157"/>
                  </a:lnTo>
                  <a:lnTo>
                    <a:pt x="2827" y="2150"/>
                  </a:lnTo>
                  <a:lnTo>
                    <a:pt x="2829" y="2142"/>
                  </a:lnTo>
                  <a:lnTo>
                    <a:pt x="2831" y="2133"/>
                  </a:lnTo>
                  <a:lnTo>
                    <a:pt x="2833" y="2122"/>
                  </a:lnTo>
                  <a:lnTo>
                    <a:pt x="2834" y="2097"/>
                  </a:lnTo>
                  <a:lnTo>
                    <a:pt x="2835" y="2069"/>
                  </a:lnTo>
                  <a:lnTo>
                    <a:pt x="2834" y="2038"/>
                  </a:lnTo>
                  <a:lnTo>
                    <a:pt x="2831" y="2004"/>
                  </a:lnTo>
                  <a:lnTo>
                    <a:pt x="2828" y="1969"/>
                  </a:lnTo>
                  <a:lnTo>
                    <a:pt x="2824" y="1932"/>
                  </a:lnTo>
                  <a:lnTo>
                    <a:pt x="2813" y="1855"/>
                  </a:lnTo>
                  <a:lnTo>
                    <a:pt x="2799" y="1778"/>
                  </a:lnTo>
                  <a:lnTo>
                    <a:pt x="2786" y="1706"/>
                  </a:lnTo>
                  <a:lnTo>
                    <a:pt x="2773" y="1642"/>
                  </a:lnTo>
                  <a:lnTo>
                    <a:pt x="2769" y="1626"/>
                  </a:lnTo>
                  <a:lnTo>
                    <a:pt x="2766" y="1610"/>
                  </a:lnTo>
                  <a:lnTo>
                    <a:pt x="2764" y="1592"/>
                  </a:lnTo>
                  <a:lnTo>
                    <a:pt x="2763" y="1574"/>
                  </a:lnTo>
                  <a:lnTo>
                    <a:pt x="2761" y="1532"/>
                  </a:lnTo>
                  <a:lnTo>
                    <a:pt x="2760" y="1489"/>
                  </a:lnTo>
                  <a:lnTo>
                    <a:pt x="2761" y="1442"/>
                  </a:lnTo>
                  <a:lnTo>
                    <a:pt x="2762" y="1394"/>
                  </a:lnTo>
                  <a:lnTo>
                    <a:pt x="2765" y="1345"/>
                  </a:lnTo>
                  <a:lnTo>
                    <a:pt x="2768" y="1296"/>
                  </a:lnTo>
                  <a:lnTo>
                    <a:pt x="2775" y="1200"/>
                  </a:lnTo>
                  <a:lnTo>
                    <a:pt x="2782" y="1112"/>
                  </a:lnTo>
                  <a:lnTo>
                    <a:pt x="2787" y="1039"/>
                  </a:lnTo>
                  <a:lnTo>
                    <a:pt x="2789" y="988"/>
                  </a:lnTo>
                  <a:lnTo>
                    <a:pt x="2788" y="940"/>
                  </a:lnTo>
                  <a:lnTo>
                    <a:pt x="2784" y="880"/>
                  </a:lnTo>
                  <a:lnTo>
                    <a:pt x="2779" y="812"/>
                  </a:lnTo>
                  <a:lnTo>
                    <a:pt x="2773" y="743"/>
                  </a:lnTo>
                  <a:lnTo>
                    <a:pt x="2766" y="679"/>
                  </a:lnTo>
                  <a:lnTo>
                    <a:pt x="2760" y="625"/>
                  </a:lnTo>
                  <a:lnTo>
                    <a:pt x="2757" y="589"/>
                  </a:lnTo>
                  <a:lnTo>
                    <a:pt x="2755" y="576"/>
                  </a:lnTo>
                  <a:lnTo>
                    <a:pt x="2657" y="538"/>
                  </a:lnTo>
                  <a:lnTo>
                    <a:pt x="2396" y="444"/>
                  </a:lnTo>
                  <a:lnTo>
                    <a:pt x="2310" y="415"/>
                  </a:lnTo>
                  <a:lnTo>
                    <a:pt x="2219" y="384"/>
                  </a:lnTo>
                  <a:lnTo>
                    <a:pt x="2122" y="352"/>
                  </a:lnTo>
                  <a:lnTo>
                    <a:pt x="2020" y="319"/>
                  </a:lnTo>
                  <a:lnTo>
                    <a:pt x="1915" y="286"/>
                  </a:lnTo>
                  <a:lnTo>
                    <a:pt x="1805" y="253"/>
                  </a:lnTo>
                  <a:lnTo>
                    <a:pt x="1694" y="220"/>
                  </a:lnTo>
                  <a:lnTo>
                    <a:pt x="1580" y="188"/>
                  </a:lnTo>
                  <a:lnTo>
                    <a:pt x="1466" y="157"/>
                  </a:lnTo>
                  <a:lnTo>
                    <a:pt x="1351" y="128"/>
                  </a:lnTo>
                  <a:lnTo>
                    <a:pt x="1238" y="101"/>
                  </a:lnTo>
                  <a:lnTo>
                    <a:pt x="1125" y="77"/>
                  </a:lnTo>
                  <a:lnTo>
                    <a:pt x="1015" y="55"/>
                  </a:lnTo>
                  <a:lnTo>
                    <a:pt x="907" y="36"/>
                  </a:lnTo>
                  <a:lnTo>
                    <a:pt x="803" y="21"/>
                  </a:lnTo>
                  <a:lnTo>
                    <a:pt x="704" y="9"/>
                  </a:lnTo>
                  <a:lnTo>
                    <a:pt x="609" y="2"/>
                  </a:lnTo>
                  <a:lnTo>
                    <a:pt x="521" y="0"/>
                  </a:lnTo>
                  <a:lnTo>
                    <a:pt x="440" y="4"/>
                  </a:lnTo>
                  <a:lnTo>
                    <a:pt x="365" y="13"/>
                  </a:lnTo>
                  <a:lnTo>
                    <a:pt x="300" y="27"/>
                  </a:lnTo>
                  <a:lnTo>
                    <a:pt x="244" y="48"/>
                  </a:lnTo>
                  <a:lnTo>
                    <a:pt x="197" y="76"/>
                  </a:lnTo>
                  <a:lnTo>
                    <a:pt x="161" y="111"/>
                  </a:lnTo>
                  <a:close/>
                </a:path>
              </a:pathLst>
            </a:custGeom>
            <a:solidFill>
              <a:srgbClr val="66A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1" name="Freeform 94"/>
            <p:cNvSpPr>
              <a:spLocks/>
            </p:cNvSpPr>
            <p:nvPr/>
          </p:nvSpPr>
          <p:spPr bwMode="auto">
            <a:xfrm>
              <a:off x="2272" y="2367"/>
              <a:ext cx="22" cy="12"/>
            </a:xfrm>
            <a:custGeom>
              <a:avLst/>
              <a:gdLst>
                <a:gd name="T0" fmla="*/ 0 w 327"/>
                <a:gd name="T1" fmla="*/ 0 h 171"/>
                <a:gd name="T2" fmla="*/ 0 w 327"/>
                <a:gd name="T3" fmla="*/ 0 h 171"/>
                <a:gd name="T4" fmla="*/ 0 w 327"/>
                <a:gd name="T5" fmla="*/ 0 h 171"/>
                <a:gd name="T6" fmla="*/ 0 w 327"/>
                <a:gd name="T7" fmla="*/ 0 h 171"/>
                <a:gd name="T8" fmla="*/ 0 w 327"/>
                <a:gd name="T9" fmla="*/ 0 h 171"/>
                <a:gd name="T10" fmla="*/ 0 w 327"/>
                <a:gd name="T11" fmla="*/ 0 h 171"/>
                <a:gd name="T12" fmla="*/ 0 w 327"/>
                <a:gd name="T13" fmla="*/ 0 h 171"/>
                <a:gd name="T14" fmla="*/ 0 w 327"/>
                <a:gd name="T15" fmla="*/ 0 h 171"/>
                <a:gd name="T16" fmla="*/ 0 w 327"/>
                <a:gd name="T17" fmla="*/ 0 h 171"/>
                <a:gd name="T18" fmla="*/ 0 w 327"/>
                <a:gd name="T19" fmla="*/ 0 h 171"/>
                <a:gd name="T20" fmla="*/ 0 w 327"/>
                <a:gd name="T21" fmla="*/ 0 h 171"/>
                <a:gd name="T22" fmla="*/ 0 w 327"/>
                <a:gd name="T23" fmla="*/ 0 h 171"/>
                <a:gd name="T24" fmla="*/ 0 w 327"/>
                <a:gd name="T25" fmla="*/ 0 h 171"/>
                <a:gd name="T26" fmla="*/ 0 w 327"/>
                <a:gd name="T27" fmla="*/ 0 h 171"/>
                <a:gd name="T28" fmla="*/ 0 w 327"/>
                <a:gd name="T29" fmla="*/ 0 h 171"/>
                <a:gd name="T30" fmla="*/ 0 w 327"/>
                <a:gd name="T31" fmla="*/ 0 h 171"/>
                <a:gd name="T32" fmla="*/ 0 w 327"/>
                <a:gd name="T33" fmla="*/ 0 h 171"/>
                <a:gd name="T34" fmla="*/ 0 w 327"/>
                <a:gd name="T35" fmla="*/ 0 h 171"/>
                <a:gd name="T36" fmla="*/ 0 w 327"/>
                <a:gd name="T37" fmla="*/ 0 h 171"/>
                <a:gd name="T38" fmla="*/ 0 w 327"/>
                <a:gd name="T39" fmla="*/ 0 h 171"/>
                <a:gd name="T40" fmla="*/ 0 w 327"/>
                <a:gd name="T41" fmla="*/ 0 h 171"/>
                <a:gd name="T42" fmla="*/ 0 w 327"/>
                <a:gd name="T43" fmla="*/ 0 h 171"/>
                <a:gd name="T44" fmla="*/ 0 w 327"/>
                <a:gd name="T45" fmla="*/ 0 h 171"/>
                <a:gd name="T46" fmla="*/ 0 w 327"/>
                <a:gd name="T47" fmla="*/ 0 h 171"/>
                <a:gd name="T48" fmla="*/ 0 w 327"/>
                <a:gd name="T49" fmla="*/ 0 h 171"/>
                <a:gd name="T50" fmla="*/ 0 w 327"/>
                <a:gd name="T51" fmla="*/ 0 h 171"/>
                <a:gd name="T52" fmla="*/ 0 w 327"/>
                <a:gd name="T53" fmla="*/ 0 h 171"/>
                <a:gd name="T54" fmla="*/ 0 w 327"/>
                <a:gd name="T55" fmla="*/ 0 h 171"/>
                <a:gd name="T56" fmla="*/ 0 w 327"/>
                <a:gd name="T57" fmla="*/ 0 h 171"/>
                <a:gd name="T58" fmla="*/ 0 w 327"/>
                <a:gd name="T59" fmla="*/ 0 h 171"/>
                <a:gd name="T60" fmla="*/ 0 w 327"/>
                <a:gd name="T61" fmla="*/ 0 h 171"/>
                <a:gd name="T62" fmla="*/ 0 w 327"/>
                <a:gd name="T63" fmla="*/ 0 h 171"/>
                <a:gd name="T64" fmla="*/ 0 w 327"/>
                <a:gd name="T65" fmla="*/ 0 h 171"/>
                <a:gd name="T66" fmla="*/ 0 w 327"/>
                <a:gd name="T67" fmla="*/ 0 h 171"/>
                <a:gd name="T68" fmla="*/ 0 w 327"/>
                <a:gd name="T69" fmla="*/ 0 h 171"/>
                <a:gd name="T70" fmla="*/ 0 w 327"/>
                <a:gd name="T71" fmla="*/ 0 h 171"/>
                <a:gd name="T72" fmla="*/ 0 w 327"/>
                <a:gd name="T73" fmla="*/ 0 h 171"/>
                <a:gd name="T74" fmla="*/ 0 w 327"/>
                <a:gd name="T75" fmla="*/ 0 h 171"/>
                <a:gd name="T76" fmla="*/ 0 w 327"/>
                <a:gd name="T77" fmla="*/ 0 h 171"/>
                <a:gd name="T78" fmla="*/ 0 w 327"/>
                <a:gd name="T79" fmla="*/ 0 h 171"/>
                <a:gd name="T80" fmla="*/ 0 w 327"/>
                <a:gd name="T81" fmla="*/ 0 h 171"/>
                <a:gd name="T82" fmla="*/ 0 w 327"/>
                <a:gd name="T83" fmla="*/ 0 h 171"/>
                <a:gd name="T84" fmla="*/ 0 w 327"/>
                <a:gd name="T85" fmla="*/ 0 h 171"/>
                <a:gd name="T86" fmla="*/ 0 w 327"/>
                <a:gd name="T87" fmla="*/ 0 h 171"/>
                <a:gd name="T88" fmla="*/ 0 w 327"/>
                <a:gd name="T89" fmla="*/ 0 h 171"/>
                <a:gd name="T90" fmla="*/ 0 w 327"/>
                <a:gd name="T91" fmla="*/ 0 h 171"/>
                <a:gd name="T92" fmla="*/ 0 w 327"/>
                <a:gd name="T93" fmla="*/ 0 h 171"/>
                <a:gd name="T94" fmla="*/ 0 w 327"/>
                <a:gd name="T95" fmla="*/ 0 h 171"/>
                <a:gd name="T96" fmla="*/ 0 w 327"/>
                <a:gd name="T97" fmla="*/ 0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171"/>
                <a:gd name="T149" fmla="*/ 327 w 327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171">
                  <a:moveTo>
                    <a:pt x="0" y="0"/>
                  </a:moveTo>
                  <a:lnTo>
                    <a:pt x="4" y="1"/>
                  </a:lnTo>
                  <a:lnTo>
                    <a:pt x="17" y="4"/>
                  </a:lnTo>
                  <a:lnTo>
                    <a:pt x="36" y="9"/>
                  </a:lnTo>
                  <a:lnTo>
                    <a:pt x="61" y="17"/>
                  </a:lnTo>
                  <a:lnTo>
                    <a:pt x="88" y="24"/>
                  </a:lnTo>
                  <a:lnTo>
                    <a:pt x="118" y="33"/>
                  </a:lnTo>
                  <a:lnTo>
                    <a:pt x="147" y="42"/>
                  </a:lnTo>
                  <a:lnTo>
                    <a:pt x="175" y="52"/>
                  </a:lnTo>
                  <a:lnTo>
                    <a:pt x="201" y="61"/>
                  </a:lnTo>
                  <a:lnTo>
                    <a:pt x="223" y="68"/>
                  </a:lnTo>
                  <a:lnTo>
                    <a:pt x="241" y="76"/>
                  </a:lnTo>
                  <a:lnTo>
                    <a:pt x="258" y="84"/>
                  </a:lnTo>
                  <a:lnTo>
                    <a:pt x="272" y="92"/>
                  </a:lnTo>
                  <a:lnTo>
                    <a:pt x="286" y="102"/>
                  </a:lnTo>
                  <a:lnTo>
                    <a:pt x="299" y="115"/>
                  </a:lnTo>
                  <a:lnTo>
                    <a:pt x="314" y="129"/>
                  </a:lnTo>
                  <a:lnTo>
                    <a:pt x="320" y="136"/>
                  </a:lnTo>
                  <a:lnTo>
                    <a:pt x="324" y="144"/>
                  </a:lnTo>
                  <a:lnTo>
                    <a:pt x="326" y="148"/>
                  </a:lnTo>
                  <a:lnTo>
                    <a:pt x="327" y="151"/>
                  </a:lnTo>
                  <a:lnTo>
                    <a:pt x="327" y="155"/>
                  </a:lnTo>
                  <a:lnTo>
                    <a:pt x="326" y="158"/>
                  </a:lnTo>
                  <a:lnTo>
                    <a:pt x="325" y="161"/>
                  </a:lnTo>
                  <a:lnTo>
                    <a:pt x="322" y="163"/>
                  </a:lnTo>
                  <a:lnTo>
                    <a:pt x="318" y="166"/>
                  </a:lnTo>
                  <a:lnTo>
                    <a:pt x="312" y="168"/>
                  </a:lnTo>
                  <a:lnTo>
                    <a:pt x="305" y="169"/>
                  </a:lnTo>
                  <a:lnTo>
                    <a:pt x="297" y="170"/>
                  </a:lnTo>
                  <a:lnTo>
                    <a:pt x="287" y="171"/>
                  </a:lnTo>
                  <a:lnTo>
                    <a:pt x="274" y="171"/>
                  </a:lnTo>
                  <a:lnTo>
                    <a:pt x="260" y="170"/>
                  </a:lnTo>
                  <a:lnTo>
                    <a:pt x="243" y="167"/>
                  </a:lnTo>
                  <a:lnTo>
                    <a:pt x="224" y="161"/>
                  </a:lnTo>
                  <a:lnTo>
                    <a:pt x="202" y="153"/>
                  </a:lnTo>
                  <a:lnTo>
                    <a:pt x="180" y="144"/>
                  </a:lnTo>
                  <a:lnTo>
                    <a:pt x="158" y="132"/>
                  </a:lnTo>
                  <a:lnTo>
                    <a:pt x="134" y="120"/>
                  </a:lnTo>
                  <a:lnTo>
                    <a:pt x="111" y="107"/>
                  </a:lnTo>
                  <a:lnTo>
                    <a:pt x="90" y="93"/>
                  </a:lnTo>
                  <a:lnTo>
                    <a:pt x="69" y="80"/>
                  </a:lnTo>
                  <a:lnTo>
                    <a:pt x="49" y="65"/>
                  </a:lnTo>
                  <a:lnTo>
                    <a:pt x="33" y="51"/>
                  </a:lnTo>
                  <a:lnTo>
                    <a:pt x="19" y="36"/>
                  </a:lnTo>
                  <a:lnTo>
                    <a:pt x="9" y="24"/>
                  </a:lnTo>
                  <a:lnTo>
                    <a:pt x="5" y="18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2" name="Freeform 95"/>
            <p:cNvSpPr>
              <a:spLocks/>
            </p:cNvSpPr>
            <p:nvPr/>
          </p:nvSpPr>
          <p:spPr bwMode="auto">
            <a:xfrm>
              <a:off x="2207" y="2291"/>
              <a:ext cx="89" cy="102"/>
            </a:xfrm>
            <a:custGeom>
              <a:avLst/>
              <a:gdLst>
                <a:gd name="T0" fmla="*/ 0 w 1334"/>
                <a:gd name="T1" fmla="*/ 0 h 1532"/>
                <a:gd name="T2" fmla="*/ 0 w 1334"/>
                <a:gd name="T3" fmla="*/ 0 h 1532"/>
                <a:gd name="T4" fmla="*/ 0 w 1334"/>
                <a:gd name="T5" fmla="*/ 0 h 1532"/>
                <a:gd name="T6" fmla="*/ 0 w 1334"/>
                <a:gd name="T7" fmla="*/ 0 h 1532"/>
                <a:gd name="T8" fmla="*/ 0 w 1334"/>
                <a:gd name="T9" fmla="*/ 0 h 1532"/>
                <a:gd name="T10" fmla="*/ 0 w 1334"/>
                <a:gd name="T11" fmla="*/ 0 h 1532"/>
                <a:gd name="T12" fmla="*/ 0 w 1334"/>
                <a:gd name="T13" fmla="*/ 0 h 1532"/>
                <a:gd name="T14" fmla="*/ 0 w 1334"/>
                <a:gd name="T15" fmla="*/ 0 h 1532"/>
                <a:gd name="T16" fmla="*/ 0 w 1334"/>
                <a:gd name="T17" fmla="*/ 0 h 1532"/>
                <a:gd name="T18" fmla="*/ 0 w 1334"/>
                <a:gd name="T19" fmla="*/ 0 h 1532"/>
                <a:gd name="T20" fmla="*/ 0 w 1334"/>
                <a:gd name="T21" fmla="*/ 0 h 1532"/>
                <a:gd name="T22" fmla="*/ 0 w 1334"/>
                <a:gd name="T23" fmla="*/ 0 h 1532"/>
                <a:gd name="T24" fmla="*/ 0 w 1334"/>
                <a:gd name="T25" fmla="*/ 0 h 1532"/>
                <a:gd name="T26" fmla="*/ 0 w 1334"/>
                <a:gd name="T27" fmla="*/ 0 h 1532"/>
                <a:gd name="T28" fmla="*/ 0 w 1334"/>
                <a:gd name="T29" fmla="*/ 0 h 1532"/>
                <a:gd name="T30" fmla="*/ 0 w 1334"/>
                <a:gd name="T31" fmla="*/ 0 h 1532"/>
                <a:gd name="T32" fmla="*/ 0 w 1334"/>
                <a:gd name="T33" fmla="*/ 0 h 1532"/>
                <a:gd name="T34" fmla="*/ 0 w 1334"/>
                <a:gd name="T35" fmla="*/ 0 h 1532"/>
                <a:gd name="T36" fmla="*/ 0 w 1334"/>
                <a:gd name="T37" fmla="*/ 0 h 1532"/>
                <a:gd name="T38" fmla="*/ 0 w 1334"/>
                <a:gd name="T39" fmla="*/ 0 h 1532"/>
                <a:gd name="T40" fmla="*/ 0 w 1334"/>
                <a:gd name="T41" fmla="*/ 0 h 1532"/>
                <a:gd name="T42" fmla="*/ 0 w 1334"/>
                <a:gd name="T43" fmla="*/ 0 h 1532"/>
                <a:gd name="T44" fmla="*/ 0 w 1334"/>
                <a:gd name="T45" fmla="*/ 0 h 1532"/>
                <a:gd name="T46" fmla="*/ 0 w 1334"/>
                <a:gd name="T47" fmla="*/ 0 h 1532"/>
                <a:gd name="T48" fmla="*/ 0 w 1334"/>
                <a:gd name="T49" fmla="*/ 0 h 1532"/>
                <a:gd name="T50" fmla="*/ 0 w 1334"/>
                <a:gd name="T51" fmla="*/ 0 h 1532"/>
                <a:gd name="T52" fmla="*/ 0 w 1334"/>
                <a:gd name="T53" fmla="*/ 0 h 1532"/>
                <a:gd name="T54" fmla="*/ 0 w 1334"/>
                <a:gd name="T55" fmla="*/ 0 h 1532"/>
                <a:gd name="T56" fmla="*/ 0 w 1334"/>
                <a:gd name="T57" fmla="*/ 0 h 1532"/>
                <a:gd name="T58" fmla="*/ 0 w 1334"/>
                <a:gd name="T59" fmla="*/ 0 h 1532"/>
                <a:gd name="T60" fmla="*/ 0 w 1334"/>
                <a:gd name="T61" fmla="*/ 0 h 1532"/>
                <a:gd name="T62" fmla="*/ 0 w 1334"/>
                <a:gd name="T63" fmla="*/ 0 h 1532"/>
                <a:gd name="T64" fmla="*/ 0 w 1334"/>
                <a:gd name="T65" fmla="*/ 0 h 1532"/>
                <a:gd name="T66" fmla="*/ 0 w 1334"/>
                <a:gd name="T67" fmla="*/ 0 h 1532"/>
                <a:gd name="T68" fmla="*/ 0 w 1334"/>
                <a:gd name="T69" fmla="*/ 0 h 1532"/>
                <a:gd name="T70" fmla="*/ 0 w 1334"/>
                <a:gd name="T71" fmla="*/ 0 h 1532"/>
                <a:gd name="T72" fmla="*/ 0 w 1334"/>
                <a:gd name="T73" fmla="*/ 0 h 1532"/>
                <a:gd name="T74" fmla="*/ 0 w 1334"/>
                <a:gd name="T75" fmla="*/ 0 h 1532"/>
                <a:gd name="T76" fmla="*/ 0 w 1334"/>
                <a:gd name="T77" fmla="*/ 0 h 1532"/>
                <a:gd name="T78" fmla="*/ 0 w 1334"/>
                <a:gd name="T79" fmla="*/ 0 h 1532"/>
                <a:gd name="T80" fmla="*/ 0 w 1334"/>
                <a:gd name="T81" fmla="*/ 0 h 1532"/>
                <a:gd name="T82" fmla="*/ 0 w 1334"/>
                <a:gd name="T83" fmla="*/ 0 h 1532"/>
                <a:gd name="T84" fmla="*/ 0 w 1334"/>
                <a:gd name="T85" fmla="*/ 0 h 1532"/>
                <a:gd name="T86" fmla="*/ 0 w 1334"/>
                <a:gd name="T87" fmla="*/ 0 h 1532"/>
                <a:gd name="T88" fmla="*/ 0 w 1334"/>
                <a:gd name="T89" fmla="*/ 0 h 1532"/>
                <a:gd name="T90" fmla="*/ 0 w 1334"/>
                <a:gd name="T91" fmla="*/ 0 h 1532"/>
                <a:gd name="T92" fmla="*/ 0 w 1334"/>
                <a:gd name="T93" fmla="*/ 0 h 1532"/>
                <a:gd name="T94" fmla="*/ 0 w 1334"/>
                <a:gd name="T95" fmla="*/ 0 h 1532"/>
                <a:gd name="T96" fmla="*/ 0 w 1334"/>
                <a:gd name="T97" fmla="*/ 0 h 1532"/>
                <a:gd name="T98" fmla="*/ 0 w 1334"/>
                <a:gd name="T99" fmla="*/ 0 h 15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4"/>
                <a:gd name="T151" fmla="*/ 0 h 1532"/>
                <a:gd name="T152" fmla="*/ 1334 w 1334"/>
                <a:gd name="T153" fmla="*/ 1532 h 15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4" h="1532">
                  <a:moveTo>
                    <a:pt x="481" y="0"/>
                  </a:moveTo>
                  <a:lnTo>
                    <a:pt x="487" y="14"/>
                  </a:lnTo>
                  <a:lnTo>
                    <a:pt x="504" y="50"/>
                  </a:lnTo>
                  <a:lnTo>
                    <a:pt x="529" y="107"/>
                  </a:lnTo>
                  <a:lnTo>
                    <a:pt x="561" y="179"/>
                  </a:lnTo>
                  <a:lnTo>
                    <a:pt x="596" y="263"/>
                  </a:lnTo>
                  <a:lnTo>
                    <a:pt x="633" y="356"/>
                  </a:lnTo>
                  <a:lnTo>
                    <a:pt x="651" y="404"/>
                  </a:lnTo>
                  <a:lnTo>
                    <a:pt x="670" y="453"/>
                  </a:lnTo>
                  <a:lnTo>
                    <a:pt x="687" y="502"/>
                  </a:lnTo>
                  <a:lnTo>
                    <a:pt x="704" y="551"/>
                  </a:lnTo>
                  <a:lnTo>
                    <a:pt x="721" y="598"/>
                  </a:lnTo>
                  <a:lnTo>
                    <a:pt x="739" y="647"/>
                  </a:lnTo>
                  <a:lnTo>
                    <a:pt x="759" y="694"/>
                  </a:lnTo>
                  <a:lnTo>
                    <a:pt x="778" y="740"/>
                  </a:lnTo>
                  <a:lnTo>
                    <a:pt x="798" y="784"/>
                  </a:lnTo>
                  <a:lnTo>
                    <a:pt x="819" y="828"/>
                  </a:lnTo>
                  <a:lnTo>
                    <a:pt x="839" y="869"/>
                  </a:lnTo>
                  <a:lnTo>
                    <a:pt x="860" y="908"/>
                  </a:lnTo>
                  <a:lnTo>
                    <a:pt x="898" y="981"/>
                  </a:lnTo>
                  <a:lnTo>
                    <a:pt x="932" y="1041"/>
                  </a:lnTo>
                  <a:lnTo>
                    <a:pt x="960" y="1087"/>
                  </a:lnTo>
                  <a:lnTo>
                    <a:pt x="980" y="1118"/>
                  </a:lnTo>
                  <a:lnTo>
                    <a:pt x="987" y="1128"/>
                  </a:lnTo>
                  <a:lnTo>
                    <a:pt x="996" y="1140"/>
                  </a:lnTo>
                  <a:lnTo>
                    <a:pt x="1005" y="1150"/>
                  </a:lnTo>
                  <a:lnTo>
                    <a:pt x="1017" y="1159"/>
                  </a:lnTo>
                  <a:lnTo>
                    <a:pt x="1029" y="1170"/>
                  </a:lnTo>
                  <a:lnTo>
                    <a:pt x="1043" y="1179"/>
                  </a:lnTo>
                  <a:lnTo>
                    <a:pt x="1057" y="1188"/>
                  </a:lnTo>
                  <a:lnTo>
                    <a:pt x="1071" y="1197"/>
                  </a:lnTo>
                  <a:lnTo>
                    <a:pt x="1102" y="1214"/>
                  </a:lnTo>
                  <a:lnTo>
                    <a:pt x="1135" y="1231"/>
                  </a:lnTo>
                  <a:lnTo>
                    <a:pt x="1168" y="1247"/>
                  </a:lnTo>
                  <a:lnTo>
                    <a:pt x="1200" y="1262"/>
                  </a:lnTo>
                  <a:lnTo>
                    <a:pt x="1231" y="1277"/>
                  </a:lnTo>
                  <a:lnTo>
                    <a:pt x="1259" y="1291"/>
                  </a:lnTo>
                  <a:lnTo>
                    <a:pt x="1285" y="1305"/>
                  </a:lnTo>
                  <a:lnTo>
                    <a:pt x="1306" y="1319"/>
                  </a:lnTo>
                  <a:lnTo>
                    <a:pt x="1314" y="1325"/>
                  </a:lnTo>
                  <a:lnTo>
                    <a:pt x="1321" y="1332"/>
                  </a:lnTo>
                  <a:lnTo>
                    <a:pt x="1327" y="1338"/>
                  </a:lnTo>
                  <a:lnTo>
                    <a:pt x="1332" y="1344"/>
                  </a:lnTo>
                  <a:lnTo>
                    <a:pt x="1334" y="1351"/>
                  </a:lnTo>
                  <a:lnTo>
                    <a:pt x="1334" y="1358"/>
                  </a:lnTo>
                  <a:lnTo>
                    <a:pt x="1333" y="1364"/>
                  </a:lnTo>
                  <a:lnTo>
                    <a:pt x="1328" y="1370"/>
                  </a:lnTo>
                  <a:lnTo>
                    <a:pt x="1323" y="1376"/>
                  </a:lnTo>
                  <a:lnTo>
                    <a:pt x="1316" y="1382"/>
                  </a:lnTo>
                  <a:lnTo>
                    <a:pt x="1308" y="1386"/>
                  </a:lnTo>
                  <a:lnTo>
                    <a:pt x="1299" y="1389"/>
                  </a:lnTo>
                  <a:lnTo>
                    <a:pt x="1288" y="1392"/>
                  </a:lnTo>
                  <a:lnTo>
                    <a:pt x="1277" y="1393"/>
                  </a:lnTo>
                  <a:lnTo>
                    <a:pt x="1264" y="1394"/>
                  </a:lnTo>
                  <a:lnTo>
                    <a:pt x="1252" y="1395"/>
                  </a:lnTo>
                  <a:lnTo>
                    <a:pt x="1224" y="1394"/>
                  </a:lnTo>
                  <a:lnTo>
                    <a:pt x="1195" y="1392"/>
                  </a:lnTo>
                  <a:lnTo>
                    <a:pt x="1165" y="1388"/>
                  </a:lnTo>
                  <a:lnTo>
                    <a:pt x="1134" y="1382"/>
                  </a:lnTo>
                  <a:lnTo>
                    <a:pt x="1076" y="1369"/>
                  </a:lnTo>
                  <a:lnTo>
                    <a:pt x="1026" y="1356"/>
                  </a:lnTo>
                  <a:lnTo>
                    <a:pt x="992" y="1345"/>
                  </a:lnTo>
                  <a:lnTo>
                    <a:pt x="980" y="1341"/>
                  </a:lnTo>
                  <a:lnTo>
                    <a:pt x="988" y="1346"/>
                  </a:lnTo>
                  <a:lnTo>
                    <a:pt x="1012" y="1358"/>
                  </a:lnTo>
                  <a:lnTo>
                    <a:pt x="1026" y="1366"/>
                  </a:lnTo>
                  <a:lnTo>
                    <a:pt x="1043" y="1376"/>
                  </a:lnTo>
                  <a:lnTo>
                    <a:pt x="1059" y="1387"/>
                  </a:lnTo>
                  <a:lnTo>
                    <a:pt x="1077" y="1399"/>
                  </a:lnTo>
                  <a:lnTo>
                    <a:pt x="1092" y="1412"/>
                  </a:lnTo>
                  <a:lnTo>
                    <a:pt x="1108" y="1425"/>
                  </a:lnTo>
                  <a:lnTo>
                    <a:pt x="1114" y="1432"/>
                  </a:lnTo>
                  <a:lnTo>
                    <a:pt x="1120" y="1439"/>
                  </a:lnTo>
                  <a:lnTo>
                    <a:pt x="1124" y="1446"/>
                  </a:lnTo>
                  <a:lnTo>
                    <a:pt x="1129" y="1453"/>
                  </a:lnTo>
                  <a:lnTo>
                    <a:pt x="1132" y="1460"/>
                  </a:lnTo>
                  <a:lnTo>
                    <a:pt x="1134" y="1467"/>
                  </a:lnTo>
                  <a:lnTo>
                    <a:pt x="1135" y="1475"/>
                  </a:lnTo>
                  <a:lnTo>
                    <a:pt x="1135" y="1481"/>
                  </a:lnTo>
                  <a:lnTo>
                    <a:pt x="1134" y="1488"/>
                  </a:lnTo>
                  <a:lnTo>
                    <a:pt x="1132" y="1495"/>
                  </a:lnTo>
                  <a:lnTo>
                    <a:pt x="1128" y="1501"/>
                  </a:lnTo>
                  <a:lnTo>
                    <a:pt x="1122" y="1508"/>
                  </a:lnTo>
                  <a:lnTo>
                    <a:pt x="1116" y="1514"/>
                  </a:lnTo>
                  <a:lnTo>
                    <a:pt x="1110" y="1519"/>
                  </a:lnTo>
                  <a:lnTo>
                    <a:pt x="1103" y="1523"/>
                  </a:lnTo>
                  <a:lnTo>
                    <a:pt x="1098" y="1526"/>
                  </a:lnTo>
                  <a:lnTo>
                    <a:pt x="1092" y="1529"/>
                  </a:lnTo>
                  <a:lnTo>
                    <a:pt x="1087" y="1530"/>
                  </a:lnTo>
                  <a:lnTo>
                    <a:pt x="1081" y="1531"/>
                  </a:lnTo>
                  <a:lnTo>
                    <a:pt x="1076" y="1532"/>
                  </a:lnTo>
                  <a:lnTo>
                    <a:pt x="1064" y="1531"/>
                  </a:lnTo>
                  <a:lnTo>
                    <a:pt x="1053" y="1528"/>
                  </a:lnTo>
                  <a:lnTo>
                    <a:pt x="1042" y="1523"/>
                  </a:lnTo>
                  <a:lnTo>
                    <a:pt x="1028" y="1517"/>
                  </a:lnTo>
                  <a:lnTo>
                    <a:pt x="1000" y="1502"/>
                  </a:lnTo>
                  <a:lnTo>
                    <a:pt x="965" y="1486"/>
                  </a:lnTo>
                  <a:lnTo>
                    <a:pt x="946" y="1479"/>
                  </a:lnTo>
                  <a:lnTo>
                    <a:pt x="923" y="1471"/>
                  </a:lnTo>
                  <a:lnTo>
                    <a:pt x="898" y="1466"/>
                  </a:lnTo>
                  <a:lnTo>
                    <a:pt x="870" y="1462"/>
                  </a:lnTo>
                  <a:lnTo>
                    <a:pt x="842" y="1458"/>
                  </a:lnTo>
                  <a:lnTo>
                    <a:pt x="814" y="1454"/>
                  </a:lnTo>
                  <a:lnTo>
                    <a:pt x="788" y="1448"/>
                  </a:lnTo>
                  <a:lnTo>
                    <a:pt x="762" y="1442"/>
                  </a:lnTo>
                  <a:lnTo>
                    <a:pt x="737" y="1433"/>
                  </a:lnTo>
                  <a:lnTo>
                    <a:pt x="713" y="1425"/>
                  </a:lnTo>
                  <a:lnTo>
                    <a:pt x="691" y="1415"/>
                  </a:lnTo>
                  <a:lnTo>
                    <a:pt x="668" y="1403"/>
                  </a:lnTo>
                  <a:lnTo>
                    <a:pt x="645" y="1391"/>
                  </a:lnTo>
                  <a:lnTo>
                    <a:pt x="625" y="1377"/>
                  </a:lnTo>
                  <a:lnTo>
                    <a:pt x="603" y="1362"/>
                  </a:lnTo>
                  <a:lnTo>
                    <a:pt x="583" y="1346"/>
                  </a:lnTo>
                  <a:lnTo>
                    <a:pt x="563" y="1329"/>
                  </a:lnTo>
                  <a:lnTo>
                    <a:pt x="543" y="1309"/>
                  </a:lnTo>
                  <a:lnTo>
                    <a:pt x="523" y="1289"/>
                  </a:lnTo>
                  <a:lnTo>
                    <a:pt x="504" y="1267"/>
                  </a:lnTo>
                  <a:lnTo>
                    <a:pt x="460" y="1214"/>
                  </a:lnTo>
                  <a:lnTo>
                    <a:pt x="410" y="1150"/>
                  </a:lnTo>
                  <a:lnTo>
                    <a:pt x="357" y="1080"/>
                  </a:lnTo>
                  <a:lnTo>
                    <a:pt x="305" y="1010"/>
                  </a:lnTo>
                  <a:lnTo>
                    <a:pt x="257" y="946"/>
                  </a:lnTo>
                  <a:lnTo>
                    <a:pt x="219" y="892"/>
                  </a:lnTo>
                  <a:lnTo>
                    <a:pt x="193" y="857"/>
                  </a:lnTo>
                  <a:lnTo>
                    <a:pt x="183" y="843"/>
                  </a:lnTo>
                  <a:lnTo>
                    <a:pt x="0" y="396"/>
                  </a:lnTo>
                  <a:lnTo>
                    <a:pt x="1" y="378"/>
                  </a:lnTo>
                  <a:lnTo>
                    <a:pt x="9" y="334"/>
                  </a:lnTo>
                  <a:lnTo>
                    <a:pt x="13" y="320"/>
                  </a:lnTo>
                  <a:lnTo>
                    <a:pt x="18" y="304"/>
                  </a:lnTo>
                  <a:lnTo>
                    <a:pt x="23" y="288"/>
                  </a:lnTo>
                  <a:lnTo>
                    <a:pt x="30" y="271"/>
                  </a:lnTo>
                  <a:lnTo>
                    <a:pt x="37" y="253"/>
                  </a:lnTo>
                  <a:lnTo>
                    <a:pt x="45" y="235"/>
                  </a:lnTo>
                  <a:lnTo>
                    <a:pt x="55" y="216"/>
                  </a:lnTo>
                  <a:lnTo>
                    <a:pt x="66" y="198"/>
                  </a:lnTo>
                  <a:lnTo>
                    <a:pt x="79" y="180"/>
                  </a:lnTo>
                  <a:lnTo>
                    <a:pt x="93" y="161"/>
                  </a:lnTo>
                  <a:lnTo>
                    <a:pt x="107" y="143"/>
                  </a:lnTo>
                  <a:lnTo>
                    <a:pt x="125" y="125"/>
                  </a:lnTo>
                  <a:lnTo>
                    <a:pt x="144" y="109"/>
                  </a:lnTo>
                  <a:lnTo>
                    <a:pt x="163" y="92"/>
                  </a:lnTo>
                  <a:lnTo>
                    <a:pt x="186" y="77"/>
                  </a:lnTo>
                  <a:lnTo>
                    <a:pt x="210" y="62"/>
                  </a:lnTo>
                  <a:lnTo>
                    <a:pt x="236" y="49"/>
                  </a:lnTo>
                  <a:lnTo>
                    <a:pt x="264" y="36"/>
                  </a:lnTo>
                  <a:lnTo>
                    <a:pt x="294" y="26"/>
                  </a:lnTo>
                  <a:lnTo>
                    <a:pt x="327" y="18"/>
                  </a:lnTo>
                  <a:lnTo>
                    <a:pt x="361" y="11"/>
                  </a:lnTo>
                  <a:lnTo>
                    <a:pt x="398" y="4"/>
                  </a:lnTo>
                  <a:lnTo>
                    <a:pt x="439" y="1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3" name="Freeform 96"/>
            <p:cNvSpPr>
              <a:spLocks/>
            </p:cNvSpPr>
            <p:nvPr/>
          </p:nvSpPr>
          <p:spPr bwMode="auto">
            <a:xfrm>
              <a:off x="2039" y="2214"/>
              <a:ext cx="203" cy="168"/>
            </a:xfrm>
            <a:custGeom>
              <a:avLst/>
              <a:gdLst>
                <a:gd name="T0" fmla="*/ 0 w 3045"/>
                <a:gd name="T1" fmla="*/ 0 h 2511"/>
                <a:gd name="T2" fmla="*/ 0 w 3045"/>
                <a:gd name="T3" fmla="*/ 0 h 2511"/>
                <a:gd name="T4" fmla="*/ 0 w 3045"/>
                <a:gd name="T5" fmla="*/ 0 h 2511"/>
                <a:gd name="T6" fmla="*/ 0 w 3045"/>
                <a:gd name="T7" fmla="*/ 0 h 2511"/>
                <a:gd name="T8" fmla="*/ 0 w 3045"/>
                <a:gd name="T9" fmla="*/ 0 h 2511"/>
                <a:gd name="T10" fmla="*/ 0 w 3045"/>
                <a:gd name="T11" fmla="*/ 0 h 2511"/>
                <a:gd name="T12" fmla="*/ 0 w 3045"/>
                <a:gd name="T13" fmla="*/ 0 h 2511"/>
                <a:gd name="T14" fmla="*/ 0 w 3045"/>
                <a:gd name="T15" fmla="*/ 0 h 2511"/>
                <a:gd name="T16" fmla="*/ 0 w 3045"/>
                <a:gd name="T17" fmla="*/ 0 h 2511"/>
                <a:gd name="T18" fmla="*/ 0 w 3045"/>
                <a:gd name="T19" fmla="*/ 0 h 2511"/>
                <a:gd name="T20" fmla="*/ 0 w 3045"/>
                <a:gd name="T21" fmla="*/ 0 h 2511"/>
                <a:gd name="T22" fmla="*/ 0 w 3045"/>
                <a:gd name="T23" fmla="*/ 0 h 2511"/>
                <a:gd name="T24" fmla="*/ 0 w 3045"/>
                <a:gd name="T25" fmla="*/ 0 h 2511"/>
                <a:gd name="T26" fmla="*/ 0 w 3045"/>
                <a:gd name="T27" fmla="*/ 0 h 2511"/>
                <a:gd name="T28" fmla="*/ 0 w 3045"/>
                <a:gd name="T29" fmla="*/ 0 h 2511"/>
                <a:gd name="T30" fmla="*/ 0 w 3045"/>
                <a:gd name="T31" fmla="*/ 0 h 2511"/>
                <a:gd name="T32" fmla="*/ 0 w 3045"/>
                <a:gd name="T33" fmla="*/ 0 h 2511"/>
                <a:gd name="T34" fmla="*/ 0 w 3045"/>
                <a:gd name="T35" fmla="*/ 0 h 2511"/>
                <a:gd name="T36" fmla="*/ 0 w 3045"/>
                <a:gd name="T37" fmla="*/ 0 h 2511"/>
                <a:gd name="T38" fmla="*/ 0 w 3045"/>
                <a:gd name="T39" fmla="*/ 0 h 2511"/>
                <a:gd name="T40" fmla="*/ 0 w 3045"/>
                <a:gd name="T41" fmla="*/ 0 h 2511"/>
                <a:gd name="T42" fmla="*/ 0 w 3045"/>
                <a:gd name="T43" fmla="*/ 0 h 2511"/>
                <a:gd name="T44" fmla="*/ 0 w 3045"/>
                <a:gd name="T45" fmla="*/ 0 h 2511"/>
                <a:gd name="T46" fmla="*/ 0 w 3045"/>
                <a:gd name="T47" fmla="*/ 0 h 2511"/>
                <a:gd name="T48" fmla="*/ 0 w 3045"/>
                <a:gd name="T49" fmla="*/ 0 h 2511"/>
                <a:gd name="T50" fmla="*/ 0 w 3045"/>
                <a:gd name="T51" fmla="*/ 0 h 2511"/>
                <a:gd name="T52" fmla="*/ 0 w 3045"/>
                <a:gd name="T53" fmla="*/ 0 h 2511"/>
                <a:gd name="T54" fmla="*/ 0 w 3045"/>
                <a:gd name="T55" fmla="*/ 0 h 2511"/>
                <a:gd name="T56" fmla="*/ 0 w 3045"/>
                <a:gd name="T57" fmla="*/ 0 h 2511"/>
                <a:gd name="T58" fmla="*/ 0 w 3045"/>
                <a:gd name="T59" fmla="*/ 0 h 2511"/>
                <a:gd name="T60" fmla="*/ 0 w 3045"/>
                <a:gd name="T61" fmla="*/ 0 h 2511"/>
                <a:gd name="T62" fmla="*/ 0 w 3045"/>
                <a:gd name="T63" fmla="*/ 0 h 2511"/>
                <a:gd name="T64" fmla="*/ 0 w 3045"/>
                <a:gd name="T65" fmla="*/ 0 h 2511"/>
                <a:gd name="T66" fmla="*/ 0 w 3045"/>
                <a:gd name="T67" fmla="*/ 0 h 2511"/>
                <a:gd name="T68" fmla="*/ 0 w 3045"/>
                <a:gd name="T69" fmla="*/ 0 h 2511"/>
                <a:gd name="T70" fmla="*/ 0 w 3045"/>
                <a:gd name="T71" fmla="*/ 0 h 2511"/>
                <a:gd name="T72" fmla="*/ 0 w 3045"/>
                <a:gd name="T73" fmla="*/ 0 h 2511"/>
                <a:gd name="T74" fmla="*/ 0 w 3045"/>
                <a:gd name="T75" fmla="*/ 0 h 2511"/>
                <a:gd name="T76" fmla="*/ 0 w 3045"/>
                <a:gd name="T77" fmla="*/ 0 h 2511"/>
                <a:gd name="T78" fmla="*/ 0 w 3045"/>
                <a:gd name="T79" fmla="*/ 0 h 2511"/>
                <a:gd name="T80" fmla="*/ 0 w 3045"/>
                <a:gd name="T81" fmla="*/ 0 h 2511"/>
                <a:gd name="T82" fmla="*/ 0 w 3045"/>
                <a:gd name="T83" fmla="*/ 0 h 2511"/>
                <a:gd name="T84" fmla="*/ 0 w 3045"/>
                <a:gd name="T85" fmla="*/ 0 h 2511"/>
                <a:gd name="T86" fmla="*/ 0 w 3045"/>
                <a:gd name="T87" fmla="*/ 0 h 2511"/>
                <a:gd name="T88" fmla="*/ 0 w 3045"/>
                <a:gd name="T89" fmla="*/ 0 h 2511"/>
                <a:gd name="T90" fmla="*/ 0 w 3045"/>
                <a:gd name="T91" fmla="*/ 0 h 2511"/>
                <a:gd name="T92" fmla="*/ 0 w 3045"/>
                <a:gd name="T93" fmla="*/ 0 h 2511"/>
                <a:gd name="T94" fmla="*/ 0 w 3045"/>
                <a:gd name="T95" fmla="*/ 0 h 2511"/>
                <a:gd name="T96" fmla="*/ 0 w 3045"/>
                <a:gd name="T97" fmla="*/ 0 h 2511"/>
                <a:gd name="T98" fmla="*/ 0 w 3045"/>
                <a:gd name="T99" fmla="*/ 0 h 2511"/>
                <a:gd name="T100" fmla="*/ 0 w 3045"/>
                <a:gd name="T101" fmla="*/ 0 h 2511"/>
                <a:gd name="T102" fmla="*/ 0 w 3045"/>
                <a:gd name="T103" fmla="*/ 0 h 2511"/>
                <a:gd name="T104" fmla="*/ 0 w 3045"/>
                <a:gd name="T105" fmla="*/ 0 h 2511"/>
                <a:gd name="T106" fmla="*/ 0 w 3045"/>
                <a:gd name="T107" fmla="*/ 0 h 2511"/>
                <a:gd name="T108" fmla="*/ 0 w 3045"/>
                <a:gd name="T109" fmla="*/ 0 h 2511"/>
                <a:gd name="T110" fmla="*/ 0 w 3045"/>
                <a:gd name="T111" fmla="*/ 0 h 2511"/>
                <a:gd name="T112" fmla="*/ 0 w 3045"/>
                <a:gd name="T113" fmla="*/ 0 h 2511"/>
                <a:gd name="T114" fmla="*/ 0 w 3045"/>
                <a:gd name="T115" fmla="*/ 0 h 2511"/>
                <a:gd name="T116" fmla="*/ 0 w 3045"/>
                <a:gd name="T117" fmla="*/ 0 h 2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45"/>
                <a:gd name="T178" fmla="*/ 0 h 2511"/>
                <a:gd name="T179" fmla="*/ 3045 w 3045"/>
                <a:gd name="T180" fmla="*/ 2511 h 2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45" h="2511">
                  <a:moveTo>
                    <a:pt x="897" y="0"/>
                  </a:moveTo>
                  <a:lnTo>
                    <a:pt x="886" y="5"/>
                  </a:lnTo>
                  <a:lnTo>
                    <a:pt x="860" y="17"/>
                  </a:lnTo>
                  <a:lnTo>
                    <a:pt x="841" y="27"/>
                  </a:lnTo>
                  <a:lnTo>
                    <a:pt x="818" y="40"/>
                  </a:lnTo>
                  <a:lnTo>
                    <a:pt x="795" y="54"/>
                  </a:lnTo>
                  <a:lnTo>
                    <a:pt x="768" y="71"/>
                  </a:lnTo>
                  <a:lnTo>
                    <a:pt x="740" y="91"/>
                  </a:lnTo>
                  <a:lnTo>
                    <a:pt x="711" y="114"/>
                  </a:lnTo>
                  <a:lnTo>
                    <a:pt x="680" y="139"/>
                  </a:lnTo>
                  <a:lnTo>
                    <a:pt x="650" y="167"/>
                  </a:lnTo>
                  <a:lnTo>
                    <a:pt x="636" y="182"/>
                  </a:lnTo>
                  <a:lnTo>
                    <a:pt x="620" y="198"/>
                  </a:lnTo>
                  <a:lnTo>
                    <a:pt x="606" y="215"/>
                  </a:lnTo>
                  <a:lnTo>
                    <a:pt x="591" y="232"/>
                  </a:lnTo>
                  <a:lnTo>
                    <a:pt x="577" y="250"/>
                  </a:lnTo>
                  <a:lnTo>
                    <a:pt x="562" y="269"/>
                  </a:lnTo>
                  <a:lnTo>
                    <a:pt x="549" y="290"/>
                  </a:lnTo>
                  <a:lnTo>
                    <a:pt x="535" y="309"/>
                  </a:lnTo>
                  <a:lnTo>
                    <a:pt x="523" y="331"/>
                  </a:lnTo>
                  <a:lnTo>
                    <a:pt x="512" y="352"/>
                  </a:lnTo>
                  <a:lnTo>
                    <a:pt x="500" y="373"/>
                  </a:lnTo>
                  <a:lnTo>
                    <a:pt x="490" y="395"/>
                  </a:lnTo>
                  <a:lnTo>
                    <a:pt x="470" y="437"/>
                  </a:lnTo>
                  <a:lnTo>
                    <a:pt x="454" y="481"/>
                  </a:lnTo>
                  <a:lnTo>
                    <a:pt x="439" y="523"/>
                  </a:lnTo>
                  <a:lnTo>
                    <a:pt x="427" y="564"/>
                  </a:lnTo>
                  <a:lnTo>
                    <a:pt x="418" y="606"/>
                  </a:lnTo>
                  <a:lnTo>
                    <a:pt x="409" y="645"/>
                  </a:lnTo>
                  <a:lnTo>
                    <a:pt x="402" y="683"/>
                  </a:lnTo>
                  <a:lnTo>
                    <a:pt x="398" y="718"/>
                  </a:lnTo>
                  <a:lnTo>
                    <a:pt x="395" y="753"/>
                  </a:lnTo>
                  <a:lnTo>
                    <a:pt x="393" y="783"/>
                  </a:lnTo>
                  <a:lnTo>
                    <a:pt x="393" y="812"/>
                  </a:lnTo>
                  <a:lnTo>
                    <a:pt x="394" y="837"/>
                  </a:lnTo>
                  <a:lnTo>
                    <a:pt x="396" y="859"/>
                  </a:lnTo>
                  <a:lnTo>
                    <a:pt x="398" y="878"/>
                  </a:lnTo>
                  <a:lnTo>
                    <a:pt x="405" y="913"/>
                  </a:lnTo>
                  <a:lnTo>
                    <a:pt x="414" y="951"/>
                  </a:lnTo>
                  <a:lnTo>
                    <a:pt x="422" y="991"/>
                  </a:lnTo>
                  <a:lnTo>
                    <a:pt x="430" y="1029"/>
                  </a:lnTo>
                  <a:lnTo>
                    <a:pt x="438" y="1065"/>
                  </a:lnTo>
                  <a:lnTo>
                    <a:pt x="445" y="1092"/>
                  </a:lnTo>
                  <a:lnTo>
                    <a:pt x="449" y="1111"/>
                  </a:lnTo>
                  <a:lnTo>
                    <a:pt x="450" y="1118"/>
                  </a:lnTo>
                  <a:lnTo>
                    <a:pt x="443" y="1129"/>
                  </a:lnTo>
                  <a:lnTo>
                    <a:pt x="422" y="1157"/>
                  </a:lnTo>
                  <a:lnTo>
                    <a:pt x="390" y="1200"/>
                  </a:lnTo>
                  <a:lnTo>
                    <a:pt x="351" y="1251"/>
                  </a:lnTo>
                  <a:lnTo>
                    <a:pt x="307" y="1307"/>
                  </a:lnTo>
                  <a:lnTo>
                    <a:pt x="262" y="1365"/>
                  </a:lnTo>
                  <a:lnTo>
                    <a:pt x="238" y="1392"/>
                  </a:lnTo>
                  <a:lnTo>
                    <a:pt x="216" y="1418"/>
                  </a:lnTo>
                  <a:lnTo>
                    <a:pt x="195" y="1442"/>
                  </a:lnTo>
                  <a:lnTo>
                    <a:pt x="175" y="1462"/>
                  </a:lnTo>
                  <a:lnTo>
                    <a:pt x="136" y="1502"/>
                  </a:lnTo>
                  <a:lnTo>
                    <a:pt x="98" y="1542"/>
                  </a:lnTo>
                  <a:lnTo>
                    <a:pt x="79" y="1562"/>
                  </a:lnTo>
                  <a:lnTo>
                    <a:pt x="63" y="1582"/>
                  </a:lnTo>
                  <a:lnTo>
                    <a:pt x="47" y="1603"/>
                  </a:lnTo>
                  <a:lnTo>
                    <a:pt x="34" y="1623"/>
                  </a:lnTo>
                  <a:lnTo>
                    <a:pt x="21" y="1643"/>
                  </a:lnTo>
                  <a:lnTo>
                    <a:pt x="12" y="1663"/>
                  </a:lnTo>
                  <a:lnTo>
                    <a:pt x="8" y="1673"/>
                  </a:lnTo>
                  <a:lnTo>
                    <a:pt x="5" y="1682"/>
                  </a:lnTo>
                  <a:lnTo>
                    <a:pt x="3" y="1692"/>
                  </a:lnTo>
                  <a:lnTo>
                    <a:pt x="1" y="1701"/>
                  </a:lnTo>
                  <a:lnTo>
                    <a:pt x="0" y="1710"/>
                  </a:lnTo>
                  <a:lnTo>
                    <a:pt x="1" y="1720"/>
                  </a:lnTo>
                  <a:lnTo>
                    <a:pt x="1" y="1729"/>
                  </a:lnTo>
                  <a:lnTo>
                    <a:pt x="3" y="1738"/>
                  </a:lnTo>
                  <a:lnTo>
                    <a:pt x="6" y="1746"/>
                  </a:lnTo>
                  <a:lnTo>
                    <a:pt x="10" y="1755"/>
                  </a:lnTo>
                  <a:lnTo>
                    <a:pt x="14" y="1763"/>
                  </a:lnTo>
                  <a:lnTo>
                    <a:pt x="20" y="1771"/>
                  </a:lnTo>
                  <a:lnTo>
                    <a:pt x="53" y="1817"/>
                  </a:lnTo>
                  <a:lnTo>
                    <a:pt x="101" y="1884"/>
                  </a:lnTo>
                  <a:lnTo>
                    <a:pt x="130" y="1923"/>
                  </a:lnTo>
                  <a:lnTo>
                    <a:pt x="163" y="1965"/>
                  </a:lnTo>
                  <a:lnTo>
                    <a:pt x="180" y="1987"/>
                  </a:lnTo>
                  <a:lnTo>
                    <a:pt x="199" y="2009"/>
                  </a:lnTo>
                  <a:lnTo>
                    <a:pt x="219" y="2030"/>
                  </a:lnTo>
                  <a:lnTo>
                    <a:pt x="239" y="2053"/>
                  </a:lnTo>
                  <a:lnTo>
                    <a:pt x="261" y="2075"/>
                  </a:lnTo>
                  <a:lnTo>
                    <a:pt x="284" y="2098"/>
                  </a:lnTo>
                  <a:lnTo>
                    <a:pt x="306" y="2119"/>
                  </a:lnTo>
                  <a:lnTo>
                    <a:pt x="330" y="2140"/>
                  </a:lnTo>
                  <a:lnTo>
                    <a:pt x="356" y="2161"/>
                  </a:lnTo>
                  <a:lnTo>
                    <a:pt x="382" y="2181"/>
                  </a:lnTo>
                  <a:lnTo>
                    <a:pt x="408" y="2201"/>
                  </a:lnTo>
                  <a:lnTo>
                    <a:pt x="436" y="2218"/>
                  </a:lnTo>
                  <a:lnTo>
                    <a:pt x="464" y="2236"/>
                  </a:lnTo>
                  <a:lnTo>
                    <a:pt x="494" y="2253"/>
                  </a:lnTo>
                  <a:lnTo>
                    <a:pt x="524" y="2268"/>
                  </a:lnTo>
                  <a:lnTo>
                    <a:pt x="556" y="2282"/>
                  </a:lnTo>
                  <a:lnTo>
                    <a:pt x="588" y="2294"/>
                  </a:lnTo>
                  <a:lnTo>
                    <a:pt x="621" y="2305"/>
                  </a:lnTo>
                  <a:lnTo>
                    <a:pt x="655" y="2315"/>
                  </a:lnTo>
                  <a:lnTo>
                    <a:pt x="690" y="2322"/>
                  </a:lnTo>
                  <a:lnTo>
                    <a:pt x="834" y="2350"/>
                  </a:lnTo>
                  <a:lnTo>
                    <a:pt x="979" y="2381"/>
                  </a:lnTo>
                  <a:lnTo>
                    <a:pt x="1128" y="2412"/>
                  </a:lnTo>
                  <a:lnTo>
                    <a:pt x="1277" y="2443"/>
                  </a:lnTo>
                  <a:lnTo>
                    <a:pt x="1352" y="2456"/>
                  </a:lnTo>
                  <a:lnTo>
                    <a:pt x="1427" y="2470"/>
                  </a:lnTo>
                  <a:lnTo>
                    <a:pt x="1502" y="2481"/>
                  </a:lnTo>
                  <a:lnTo>
                    <a:pt x="1577" y="2491"/>
                  </a:lnTo>
                  <a:lnTo>
                    <a:pt x="1652" y="2500"/>
                  </a:lnTo>
                  <a:lnTo>
                    <a:pt x="1728" y="2506"/>
                  </a:lnTo>
                  <a:lnTo>
                    <a:pt x="1765" y="2508"/>
                  </a:lnTo>
                  <a:lnTo>
                    <a:pt x="1802" y="2510"/>
                  </a:lnTo>
                  <a:lnTo>
                    <a:pt x="1839" y="2511"/>
                  </a:lnTo>
                  <a:lnTo>
                    <a:pt x="1876" y="2511"/>
                  </a:lnTo>
                  <a:lnTo>
                    <a:pt x="1912" y="2510"/>
                  </a:lnTo>
                  <a:lnTo>
                    <a:pt x="1950" y="2508"/>
                  </a:lnTo>
                  <a:lnTo>
                    <a:pt x="1985" y="2505"/>
                  </a:lnTo>
                  <a:lnTo>
                    <a:pt x="2020" y="2500"/>
                  </a:lnTo>
                  <a:lnTo>
                    <a:pt x="2054" y="2494"/>
                  </a:lnTo>
                  <a:lnTo>
                    <a:pt x="2088" y="2487"/>
                  </a:lnTo>
                  <a:lnTo>
                    <a:pt x="2121" y="2479"/>
                  </a:lnTo>
                  <a:lnTo>
                    <a:pt x="2153" y="2471"/>
                  </a:lnTo>
                  <a:lnTo>
                    <a:pt x="2184" y="2461"/>
                  </a:lnTo>
                  <a:lnTo>
                    <a:pt x="2215" y="2451"/>
                  </a:lnTo>
                  <a:lnTo>
                    <a:pt x="2244" y="2441"/>
                  </a:lnTo>
                  <a:lnTo>
                    <a:pt x="2273" y="2429"/>
                  </a:lnTo>
                  <a:lnTo>
                    <a:pt x="2300" y="2418"/>
                  </a:lnTo>
                  <a:lnTo>
                    <a:pt x="2326" y="2407"/>
                  </a:lnTo>
                  <a:lnTo>
                    <a:pt x="2352" y="2394"/>
                  </a:lnTo>
                  <a:lnTo>
                    <a:pt x="2377" y="2382"/>
                  </a:lnTo>
                  <a:lnTo>
                    <a:pt x="2421" y="2358"/>
                  </a:lnTo>
                  <a:lnTo>
                    <a:pt x="2461" y="2334"/>
                  </a:lnTo>
                  <a:lnTo>
                    <a:pt x="2497" y="2313"/>
                  </a:lnTo>
                  <a:lnTo>
                    <a:pt x="2525" y="2293"/>
                  </a:lnTo>
                  <a:lnTo>
                    <a:pt x="2567" y="2264"/>
                  </a:lnTo>
                  <a:lnTo>
                    <a:pt x="2580" y="2253"/>
                  </a:lnTo>
                  <a:lnTo>
                    <a:pt x="2580" y="1445"/>
                  </a:lnTo>
                  <a:lnTo>
                    <a:pt x="2583" y="1442"/>
                  </a:lnTo>
                  <a:lnTo>
                    <a:pt x="2591" y="1432"/>
                  </a:lnTo>
                  <a:lnTo>
                    <a:pt x="2605" y="1418"/>
                  </a:lnTo>
                  <a:lnTo>
                    <a:pt x="2626" y="1397"/>
                  </a:lnTo>
                  <a:lnTo>
                    <a:pt x="2653" y="1372"/>
                  </a:lnTo>
                  <a:lnTo>
                    <a:pt x="2690" y="1343"/>
                  </a:lnTo>
                  <a:lnTo>
                    <a:pt x="2710" y="1327"/>
                  </a:lnTo>
                  <a:lnTo>
                    <a:pt x="2733" y="1309"/>
                  </a:lnTo>
                  <a:lnTo>
                    <a:pt x="2759" y="1292"/>
                  </a:lnTo>
                  <a:lnTo>
                    <a:pt x="2787" y="1273"/>
                  </a:lnTo>
                  <a:lnTo>
                    <a:pt x="2842" y="1237"/>
                  </a:lnTo>
                  <a:lnTo>
                    <a:pt x="2892" y="1208"/>
                  </a:lnTo>
                  <a:lnTo>
                    <a:pt x="2936" y="1184"/>
                  </a:lnTo>
                  <a:lnTo>
                    <a:pt x="2973" y="1166"/>
                  </a:lnTo>
                  <a:lnTo>
                    <a:pt x="3003" y="1151"/>
                  </a:lnTo>
                  <a:lnTo>
                    <a:pt x="3026" y="1142"/>
                  </a:lnTo>
                  <a:lnTo>
                    <a:pt x="3040" y="1137"/>
                  </a:lnTo>
                  <a:lnTo>
                    <a:pt x="3045" y="1135"/>
                  </a:lnTo>
                  <a:lnTo>
                    <a:pt x="3044" y="1125"/>
                  </a:lnTo>
                  <a:lnTo>
                    <a:pt x="3040" y="1097"/>
                  </a:lnTo>
                  <a:lnTo>
                    <a:pt x="3032" y="1052"/>
                  </a:lnTo>
                  <a:lnTo>
                    <a:pt x="3021" y="993"/>
                  </a:lnTo>
                  <a:lnTo>
                    <a:pt x="3013" y="960"/>
                  </a:lnTo>
                  <a:lnTo>
                    <a:pt x="3003" y="924"/>
                  </a:lnTo>
                  <a:lnTo>
                    <a:pt x="2992" y="886"/>
                  </a:lnTo>
                  <a:lnTo>
                    <a:pt x="2980" y="845"/>
                  </a:lnTo>
                  <a:lnTo>
                    <a:pt x="2964" y="803"/>
                  </a:lnTo>
                  <a:lnTo>
                    <a:pt x="2948" y="760"/>
                  </a:lnTo>
                  <a:lnTo>
                    <a:pt x="2928" y="715"/>
                  </a:lnTo>
                  <a:lnTo>
                    <a:pt x="2907" y="671"/>
                  </a:lnTo>
                  <a:lnTo>
                    <a:pt x="2885" y="626"/>
                  </a:lnTo>
                  <a:lnTo>
                    <a:pt x="2861" y="583"/>
                  </a:lnTo>
                  <a:lnTo>
                    <a:pt x="2838" y="542"/>
                  </a:lnTo>
                  <a:lnTo>
                    <a:pt x="2816" y="502"/>
                  </a:lnTo>
                  <a:lnTo>
                    <a:pt x="2772" y="429"/>
                  </a:lnTo>
                  <a:lnTo>
                    <a:pt x="2733" y="365"/>
                  </a:lnTo>
                  <a:lnTo>
                    <a:pt x="2699" y="313"/>
                  </a:lnTo>
                  <a:lnTo>
                    <a:pt x="2672" y="274"/>
                  </a:lnTo>
                  <a:lnTo>
                    <a:pt x="2656" y="249"/>
                  </a:lnTo>
                  <a:lnTo>
                    <a:pt x="2649" y="241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87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4" name="Freeform 97"/>
            <p:cNvSpPr>
              <a:spLocks/>
            </p:cNvSpPr>
            <p:nvPr/>
          </p:nvSpPr>
          <p:spPr bwMode="auto">
            <a:xfrm>
              <a:off x="2067" y="2289"/>
              <a:ext cx="61" cy="65"/>
            </a:xfrm>
            <a:custGeom>
              <a:avLst/>
              <a:gdLst>
                <a:gd name="T0" fmla="*/ 0 w 916"/>
                <a:gd name="T1" fmla="*/ 0 h 975"/>
                <a:gd name="T2" fmla="*/ 0 w 916"/>
                <a:gd name="T3" fmla="*/ 0 h 975"/>
                <a:gd name="T4" fmla="*/ 0 w 916"/>
                <a:gd name="T5" fmla="*/ 0 h 975"/>
                <a:gd name="T6" fmla="*/ 0 w 916"/>
                <a:gd name="T7" fmla="*/ 0 h 975"/>
                <a:gd name="T8" fmla="*/ 0 w 916"/>
                <a:gd name="T9" fmla="*/ 0 h 975"/>
                <a:gd name="T10" fmla="*/ 0 w 916"/>
                <a:gd name="T11" fmla="*/ 0 h 975"/>
                <a:gd name="T12" fmla="*/ 0 w 916"/>
                <a:gd name="T13" fmla="*/ 0 h 975"/>
                <a:gd name="T14" fmla="*/ 0 w 916"/>
                <a:gd name="T15" fmla="*/ 0 h 975"/>
                <a:gd name="T16" fmla="*/ 0 w 916"/>
                <a:gd name="T17" fmla="*/ 0 h 975"/>
                <a:gd name="T18" fmla="*/ 0 w 916"/>
                <a:gd name="T19" fmla="*/ 0 h 975"/>
                <a:gd name="T20" fmla="*/ 0 w 916"/>
                <a:gd name="T21" fmla="*/ 0 h 975"/>
                <a:gd name="T22" fmla="*/ 0 w 916"/>
                <a:gd name="T23" fmla="*/ 0 h 975"/>
                <a:gd name="T24" fmla="*/ 0 w 916"/>
                <a:gd name="T25" fmla="*/ 0 h 975"/>
                <a:gd name="T26" fmla="*/ 0 w 916"/>
                <a:gd name="T27" fmla="*/ 0 h 975"/>
                <a:gd name="T28" fmla="*/ 0 w 916"/>
                <a:gd name="T29" fmla="*/ 0 h 975"/>
                <a:gd name="T30" fmla="*/ 0 w 916"/>
                <a:gd name="T31" fmla="*/ 0 h 975"/>
                <a:gd name="T32" fmla="*/ 0 w 916"/>
                <a:gd name="T33" fmla="*/ 0 h 975"/>
                <a:gd name="T34" fmla="*/ 0 w 916"/>
                <a:gd name="T35" fmla="*/ 0 h 975"/>
                <a:gd name="T36" fmla="*/ 0 w 916"/>
                <a:gd name="T37" fmla="*/ 0 h 975"/>
                <a:gd name="T38" fmla="*/ 0 w 916"/>
                <a:gd name="T39" fmla="*/ 0 h 975"/>
                <a:gd name="T40" fmla="*/ 0 w 916"/>
                <a:gd name="T41" fmla="*/ 0 h 975"/>
                <a:gd name="T42" fmla="*/ 0 w 916"/>
                <a:gd name="T43" fmla="*/ 0 h 975"/>
                <a:gd name="T44" fmla="*/ 0 w 916"/>
                <a:gd name="T45" fmla="*/ 0 h 975"/>
                <a:gd name="T46" fmla="*/ 0 w 916"/>
                <a:gd name="T47" fmla="*/ 0 h 975"/>
                <a:gd name="T48" fmla="*/ 0 w 916"/>
                <a:gd name="T49" fmla="*/ 0 h 975"/>
                <a:gd name="T50" fmla="*/ 0 w 916"/>
                <a:gd name="T51" fmla="*/ 0 h 975"/>
                <a:gd name="T52" fmla="*/ 0 w 916"/>
                <a:gd name="T53" fmla="*/ 0 h 975"/>
                <a:gd name="T54" fmla="*/ 0 w 916"/>
                <a:gd name="T55" fmla="*/ 0 h 975"/>
                <a:gd name="T56" fmla="*/ 0 w 916"/>
                <a:gd name="T57" fmla="*/ 0 h 975"/>
                <a:gd name="T58" fmla="*/ 0 w 916"/>
                <a:gd name="T59" fmla="*/ 0 h 975"/>
                <a:gd name="T60" fmla="*/ 0 w 916"/>
                <a:gd name="T61" fmla="*/ 0 h 975"/>
                <a:gd name="T62" fmla="*/ 0 w 916"/>
                <a:gd name="T63" fmla="*/ 0 h 975"/>
                <a:gd name="T64" fmla="*/ 0 w 916"/>
                <a:gd name="T65" fmla="*/ 0 h 975"/>
                <a:gd name="T66" fmla="*/ 0 w 916"/>
                <a:gd name="T67" fmla="*/ 0 h 975"/>
                <a:gd name="T68" fmla="*/ 0 w 916"/>
                <a:gd name="T69" fmla="*/ 0 h 975"/>
                <a:gd name="T70" fmla="*/ 0 w 916"/>
                <a:gd name="T71" fmla="*/ 0 h 975"/>
                <a:gd name="T72" fmla="*/ 0 w 916"/>
                <a:gd name="T73" fmla="*/ 0 h 975"/>
                <a:gd name="T74" fmla="*/ 0 w 916"/>
                <a:gd name="T75" fmla="*/ 0 h 975"/>
                <a:gd name="T76" fmla="*/ 0 w 916"/>
                <a:gd name="T77" fmla="*/ 0 h 975"/>
                <a:gd name="T78" fmla="*/ 0 w 916"/>
                <a:gd name="T79" fmla="*/ 0 h 975"/>
                <a:gd name="T80" fmla="*/ 0 w 916"/>
                <a:gd name="T81" fmla="*/ 0 h 975"/>
                <a:gd name="T82" fmla="*/ 0 w 916"/>
                <a:gd name="T83" fmla="*/ 0 h 975"/>
                <a:gd name="T84" fmla="*/ 0 w 916"/>
                <a:gd name="T85" fmla="*/ 0 h 975"/>
                <a:gd name="T86" fmla="*/ 0 w 916"/>
                <a:gd name="T87" fmla="*/ 0 h 9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6"/>
                <a:gd name="T133" fmla="*/ 0 h 975"/>
                <a:gd name="T134" fmla="*/ 916 w 916"/>
                <a:gd name="T135" fmla="*/ 975 h 9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6" h="975">
                  <a:moveTo>
                    <a:pt x="69" y="17"/>
                  </a:moveTo>
                  <a:lnTo>
                    <a:pt x="69" y="21"/>
                  </a:lnTo>
                  <a:lnTo>
                    <a:pt x="70" y="33"/>
                  </a:lnTo>
                  <a:lnTo>
                    <a:pt x="75" y="53"/>
                  </a:lnTo>
                  <a:lnTo>
                    <a:pt x="84" y="82"/>
                  </a:lnTo>
                  <a:lnTo>
                    <a:pt x="91" y="99"/>
                  </a:lnTo>
                  <a:lnTo>
                    <a:pt x="99" y="120"/>
                  </a:lnTo>
                  <a:lnTo>
                    <a:pt x="109" y="142"/>
                  </a:lnTo>
                  <a:lnTo>
                    <a:pt x="121" y="168"/>
                  </a:lnTo>
                  <a:lnTo>
                    <a:pt x="136" y="194"/>
                  </a:lnTo>
                  <a:lnTo>
                    <a:pt x="152" y="224"/>
                  </a:lnTo>
                  <a:lnTo>
                    <a:pt x="172" y="257"/>
                  </a:lnTo>
                  <a:lnTo>
                    <a:pt x="195" y="293"/>
                  </a:lnTo>
                  <a:lnTo>
                    <a:pt x="238" y="362"/>
                  </a:lnTo>
                  <a:lnTo>
                    <a:pt x="277" y="425"/>
                  </a:lnTo>
                  <a:lnTo>
                    <a:pt x="296" y="454"/>
                  </a:lnTo>
                  <a:lnTo>
                    <a:pt x="313" y="482"/>
                  </a:lnTo>
                  <a:lnTo>
                    <a:pt x="332" y="509"/>
                  </a:lnTo>
                  <a:lnTo>
                    <a:pt x="351" y="534"/>
                  </a:lnTo>
                  <a:lnTo>
                    <a:pt x="369" y="559"/>
                  </a:lnTo>
                  <a:lnTo>
                    <a:pt x="390" y="583"/>
                  </a:lnTo>
                  <a:lnTo>
                    <a:pt x="412" y="607"/>
                  </a:lnTo>
                  <a:lnTo>
                    <a:pt x="434" y="629"/>
                  </a:lnTo>
                  <a:lnTo>
                    <a:pt x="459" y="651"/>
                  </a:lnTo>
                  <a:lnTo>
                    <a:pt x="487" y="674"/>
                  </a:lnTo>
                  <a:lnTo>
                    <a:pt x="517" y="696"/>
                  </a:lnTo>
                  <a:lnTo>
                    <a:pt x="550" y="716"/>
                  </a:lnTo>
                  <a:lnTo>
                    <a:pt x="583" y="737"/>
                  </a:lnTo>
                  <a:lnTo>
                    <a:pt x="614" y="754"/>
                  </a:lnTo>
                  <a:lnTo>
                    <a:pt x="644" y="769"/>
                  </a:lnTo>
                  <a:lnTo>
                    <a:pt x="672" y="781"/>
                  </a:lnTo>
                  <a:lnTo>
                    <a:pt x="697" y="792"/>
                  </a:lnTo>
                  <a:lnTo>
                    <a:pt x="720" y="800"/>
                  </a:lnTo>
                  <a:lnTo>
                    <a:pt x="742" y="806"/>
                  </a:lnTo>
                  <a:lnTo>
                    <a:pt x="761" y="811"/>
                  </a:lnTo>
                  <a:lnTo>
                    <a:pt x="778" y="814"/>
                  </a:lnTo>
                  <a:lnTo>
                    <a:pt x="793" y="817"/>
                  </a:lnTo>
                  <a:lnTo>
                    <a:pt x="806" y="818"/>
                  </a:lnTo>
                  <a:lnTo>
                    <a:pt x="817" y="819"/>
                  </a:lnTo>
                  <a:lnTo>
                    <a:pt x="831" y="821"/>
                  </a:lnTo>
                  <a:lnTo>
                    <a:pt x="836" y="819"/>
                  </a:lnTo>
                  <a:lnTo>
                    <a:pt x="916" y="957"/>
                  </a:lnTo>
                  <a:lnTo>
                    <a:pt x="913" y="960"/>
                  </a:lnTo>
                  <a:lnTo>
                    <a:pt x="904" y="965"/>
                  </a:lnTo>
                  <a:lnTo>
                    <a:pt x="897" y="968"/>
                  </a:lnTo>
                  <a:lnTo>
                    <a:pt x="887" y="970"/>
                  </a:lnTo>
                  <a:lnTo>
                    <a:pt x="875" y="973"/>
                  </a:lnTo>
                  <a:lnTo>
                    <a:pt x="862" y="974"/>
                  </a:lnTo>
                  <a:lnTo>
                    <a:pt x="845" y="975"/>
                  </a:lnTo>
                  <a:lnTo>
                    <a:pt x="826" y="974"/>
                  </a:lnTo>
                  <a:lnTo>
                    <a:pt x="805" y="971"/>
                  </a:lnTo>
                  <a:lnTo>
                    <a:pt x="781" y="967"/>
                  </a:lnTo>
                  <a:lnTo>
                    <a:pt x="753" y="960"/>
                  </a:lnTo>
                  <a:lnTo>
                    <a:pt x="723" y="951"/>
                  </a:lnTo>
                  <a:lnTo>
                    <a:pt x="689" y="938"/>
                  </a:lnTo>
                  <a:lnTo>
                    <a:pt x="652" y="923"/>
                  </a:lnTo>
                  <a:lnTo>
                    <a:pt x="633" y="914"/>
                  </a:lnTo>
                  <a:lnTo>
                    <a:pt x="613" y="904"/>
                  </a:lnTo>
                  <a:lnTo>
                    <a:pt x="593" y="894"/>
                  </a:lnTo>
                  <a:lnTo>
                    <a:pt x="574" y="881"/>
                  </a:lnTo>
                  <a:lnTo>
                    <a:pt x="533" y="857"/>
                  </a:lnTo>
                  <a:lnTo>
                    <a:pt x="493" y="829"/>
                  </a:lnTo>
                  <a:lnTo>
                    <a:pt x="453" y="799"/>
                  </a:lnTo>
                  <a:lnTo>
                    <a:pt x="413" y="767"/>
                  </a:lnTo>
                  <a:lnTo>
                    <a:pt x="373" y="733"/>
                  </a:lnTo>
                  <a:lnTo>
                    <a:pt x="336" y="697"/>
                  </a:lnTo>
                  <a:lnTo>
                    <a:pt x="300" y="659"/>
                  </a:lnTo>
                  <a:lnTo>
                    <a:pt x="265" y="621"/>
                  </a:lnTo>
                  <a:lnTo>
                    <a:pt x="233" y="582"/>
                  </a:lnTo>
                  <a:lnTo>
                    <a:pt x="203" y="543"/>
                  </a:lnTo>
                  <a:lnTo>
                    <a:pt x="190" y="523"/>
                  </a:lnTo>
                  <a:lnTo>
                    <a:pt x="176" y="502"/>
                  </a:lnTo>
                  <a:lnTo>
                    <a:pt x="164" y="483"/>
                  </a:lnTo>
                  <a:lnTo>
                    <a:pt x="151" y="463"/>
                  </a:lnTo>
                  <a:lnTo>
                    <a:pt x="141" y="442"/>
                  </a:lnTo>
                  <a:lnTo>
                    <a:pt x="131" y="423"/>
                  </a:lnTo>
                  <a:lnTo>
                    <a:pt x="123" y="403"/>
                  </a:lnTo>
                  <a:lnTo>
                    <a:pt x="114" y="384"/>
                  </a:lnTo>
                  <a:lnTo>
                    <a:pt x="86" y="310"/>
                  </a:lnTo>
                  <a:lnTo>
                    <a:pt x="63" y="245"/>
                  </a:lnTo>
                  <a:lnTo>
                    <a:pt x="43" y="188"/>
                  </a:lnTo>
                  <a:lnTo>
                    <a:pt x="27" y="141"/>
                  </a:lnTo>
                  <a:lnTo>
                    <a:pt x="14" y="103"/>
                  </a:lnTo>
                  <a:lnTo>
                    <a:pt x="6" y="75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34" y="0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AB2F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5" name="Freeform 98"/>
            <p:cNvSpPr>
              <a:spLocks/>
            </p:cNvSpPr>
            <p:nvPr/>
          </p:nvSpPr>
          <p:spPr bwMode="auto">
            <a:xfrm>
              <a:off x="2152" y="2267"/>
              <a:ext cx="35" cy="55"/>
            </a:xfrm>
            <a:custGeom>
              <a:avLst/>
              <a:gdLst>
                <a:gd name="T0" fmla="*/ 0 w 515"/>
                <a:gd name="T1" fmla="*/ 0 h 825"/>
                <a:gd name="T2" fmla="*/ 0 w 515"/>
                <a:gd name="T3" fmla="*/ 0 h 825"/>
                <a:gd name="T4" fmla="*/ 0 w 515"/>
                <a:gd name="T5" fmla="*/ 0 h 825"/>
                <a:gd name="T6" fmla="*/ 0 w 515"/>
                <a:gd name="T7" fmla="*/ 0 h 825"/>
                <a:gd name="T8" fmla="*/ 0 w 515"/>
                <a:gd name="T9" fmla="*/ 0 h 825"/>
                <a:gd name="T10" fmla="*/ 0 w 515"/>
                <a:gd name="T11" fmla="*/ 0 h 825"/>
                <a:gd name="T12" fmla="*/ 0 w 515"/>
                <a:gd name="T13" fmla="*/ 0 h 825"/>
                <a:gd name="T14" fmla="*/ 0 w 515"/>
                <a:gd name="T15" fmla="*/ 0 h 825"/>
                <a:gd name="T16" fmla="*/ 0 w 515"/>
                <a:gd name="T17" fmla="*/ 0 h 825"/>
                <a:gd name="T18" fmla="*/ 0 w 515"/>
                <a:gd name="T19" fmla="*/ 0 h 825"/>
                <a:gd name="T20" fmla="*/ 0 w 515"/>
                <a:gd name="T21" fmla="*/ 0 h 825"/>
                <a:gd name="T22" fmla="*/ 0 w 515"/>
                <a:gd name="T23" fmla="*/ 0 h 825"/>
                <a:gd name="T24" fmla="*/ 0 w 515"/>
                <a:gd name="T25" fmla="*/ 0 h 825"/>
                <a:gd name="T26" fmla="*/ 0 w 515"/>
                <a:gd name="T27" fmla="*/ 0 h 825"/>
                <a:gd name="T28" fmla="*/ 0 w 515"/>
                <a:gd name="T29" fmla="*/ 0 h 825"/>
                <a:gd name="T30" fmla="*/ 0 w 515"/>
                <a:gd name="T31" fmla="*/ 0 h 825"/>
                <a:gd name="T32" fmla="*/ 0 w 515"/>
                <a:gd name="T33" fmla="*/ 0 h 825"/>
                <a:gd name="T34" fmla="*/ 0 w 515"/>
                <a:gd name="T35" fmla="*/ 0 h 825"/>
                <a:gd name="T36" fmla="*/ 0 w 515"/>
                <a:gd name="T37" fmla="*/ 0 h 825"/>
                <a:gd name="T38" fmla="*/ 0 w 515"/>
                <a:gd name="T39" fmla="*/ 0 h 825"/>
                <a:gd name="T40" fmla="*/ 0 w 515"/>
                <a:gd name="T41" fmla="*/ 0 h 825"/>
                <a:gd name="T42" fmla="*/ 0 w 515"/>
                <a:gd name="T43" fmla="*/ 0 h 825"/>
                <a:gd name="T44" fmla="*/ 0 w 515"/>
                <a:gd name="T45" fmla="*/ 0 h 825"/>
                <a:gd name="T46" fmla="*/ 0 w 515"/>
                <a:gd name="T47" fmla="*/ 0 h 825"/>
                <a:gd name="T48" fmla="*/ 0 w 515"/>
                <a:gd name="T49" fmla="*/ 0 h 825"/>
                <a:gd name="T50" fmla="*/ 0 w 515"/>
                <a:gd name="T51" fmla="*/ 0 h 825"/>
                <a:gd name="T52" fmla="*/ 0 w 515"/>
                <a:gd name="T53" fmla="*/ 0 h 825"/>
                <a:gd name="T54" fmla="*/ 0 w 515"/>
                <a:gd name="T55" fmla="*/ 0 h 825"/>
                <a:gd name="T56" fmla="*/ 0 w 515"/>
                <a:gd name="T57" fmla="*/ 0 h 825"/>
                <a:gd name="T58" fmla="*/ 0 w 515"/>
                <a:gd name="T59" fmla="*/ 0 h 825"/>
                <a:gd name="T60" fmla="*/ 0 w 515"/>
                <a:gd name="T61" fmla="*/ 0 h 825"/>
                <a:gd name="T62" fmla="*/ 0 w 515"/>
                <a:gd name="T63" fmla="*/ 0 h 825"/>
                <a:gd name="T64" fmla="*/ 0 w 515"/>
                <a:gd name="T65" fmla="*/ 0 h 825"/>
                <a:gd name="T66" fmla="*/ 0 w 515"/>
                <a:gd name="T67" fmla="*/ 0 h 825"/>
                <a:gd name="T68" fmla="*/ 0 w 515"/>
                <a:gd name="T69" fmla="*/ 0 h 825"/>
                <a:gd name="T70" fmla="*/ 0 w 515"/>
                <a:gd name="T71" fmla="*/ 0 h 825"/>
                <a:gd name="T72" fmla="*/ 0 w 515"/>
                <a:gd name="T73" fmla="*/ 0 h 825"/>
                <a:gd name="T74" fmla="*/ 0 w 515"/>
                <a:gd name="T75" fmla="*/ 0 h 825"/>
                <a:gd name="T76" fmla="*/ 0 w 515"/>
                <a:gd name="T77" fmla="*/ 0 h 825"/>
                <a:gd name="T78" fmla="*/ 0 w 515"/>
                <a:gd name="T79" fmla="*/ 0 h 8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5"/>
                <a:gd name="T121" fmla="*/ 0 h 825"/>
                <a:gd name="T122" fmla="*/ 515 w 515"/>
                <a:gd name="T123" fmla="*/ 825 h 8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5" h="825">
                  <a:moveTo>
                    <a:pt x="0" y="0"/>
                  </a:moveTo>
                  <a:lnTo>
                    <a:pt x="5" y="9"/>
                  </a:lnTo>
                  <a:lnTo>
                    <a:pt x="19" y="35"/>
                  </a:lnTo>
                  <a:lnTo>
                    <a:pt x="41" y="75"/>
                  </a:lnTo>
                  <a:lnTo>
                    <a:pt x="70" y="127"/>
                  </a:lnTo>
                  <a:lnTo>
                    <a:pt x="103" y="186"/>
                  </a:lnTo>
                  <a:lnTo>
                    <a:pt x="140" y="252"/>
                  </a:lnTo>
                  <a:lnTo>
                    <a:pt x="178" y="321"/>
                  </a:lnTo>
                  <a:lnTo>
                    <a:pt x="217" y="390"/>
                  </a:lnTo>
                  <a:lnTo>
                    <a:pt x="235" y="423"/>
                  </a:lnTo>
                  <a:lnTo>
                    <a:pt x="252" y="455"/>
                  </a:lnTo>
                  <a:lnTo>
                    <a:pt x="266" y="484"/>
                  </a:lnTo>
                  <a:lnTo>
                    <a:pt x="278" y="512"/>
                  </a:lnTo>
                  <a:lnTo>
                    <a:pt x="290" y="538"/>
                  </a:lnTo>
                  <a:lnTo>
                    <a:pt x="299" y="562"/>
                  </a:lnTo>
                  <a:lnTo>
                    <a:pt x="306" y="582"/>
                  </a:lnTo>
                  <a:lnTo>
                    <a:pt x="313" y="602"/>
                  </a:lnTo>
                  <a:lnTo>
                    <a:pt x="323" y="634"/>
                  </a:lnTo>
                  <a:lnTo>
                    <a:pt x="328" y="658"/>
                  </a:lnTo>
                  <a:lnTo>
                    <a:pt x="331" y="672"/>
                  </a:lnTo>
                  <a:lnTo>
                    <a:pt x="332" y="676"/>
                  </a:lnTo>
                  <a:lnTo>
                    <a:pt x="515" y="825"/>
                  </a:lnTo>
                  <a:lnTo>
                    <a:pt x="510" y="818"/>
                  </a:lnTo>
                  <a:lnTo>
                    <a:pt x="495" y="796"/>
                  </a:lnTo>
                  <a:lnTo>
                    <a:pt x="473" y="762"/>
                  </a:lnTo>
                  <a:lnTo>
                    <a:pt x="447" y="717"/>
                  </a:lnTo>
                  <a:lnTo>
                    <a:pt x="415" y="663"/>
                  </a:lnTo>
                  <a:lnTo>
                    <a:pt x="380" y="603"/>
                  </a:lnTo>
                  <a:lnTo>
                    <a:pt x="343" y="538"/>
                  </a:lnTo>
                  <a:lnTo>
                    <a:pt x="308" y="470"/>
                  </a:lnTo>
                  <a:lnTo>
                    <a:pt x="290" y="435"/>
                  </a:lnTo>
                  <a:lnTo>
                    <a:pt x="269" y="397"/>
                  </a:lnTo>
                  <a:lnTo>
                    <a:pt x="246" y="359"/>
                  </a:lnTo>
                  <a:lnTo>
                    <a:pt x="222" y="319"/>
                  </a:lnTo>
                  <a:lnTo>
                    <a:pt x="171" y="241"/>
                  </a:lnTo>
                  <a:lnTo>
                    <a:pt x="119" y="166"/>
                  </a:lnTo>
                  <a:lnTo>
                    <a:pt x="73" y="101"/>
                  </a:lnTo>
                  <a:lnTo>
                    <a:pt x="35" y="48"/>
                  </a:lnTo>
                  <a:lnTo>
                    <a:pt x="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2F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6" name="Freeform 99"/>
            <p:cNvSpPr>
              <a:spLocks/>
            </p:cNvSpPr>
            <p:nvPr/>
          </p:nvSpPr>
          <p:spPr bwMode="auto">
            <a:xfrm>
              <a:off x="2186" y="2476"/>
              <a:ext cx="10" cy="20"/>
            </a:xfrm>
            <a:custGeom>
              <a:avLst/>
              <a:gdLst>
                <a:gd name="T0" fmla="*/ 0 w 155"/>
                <a:gd name="T1" fmla="*/ 0 h 299"/>
                <a:gd name="T2" fmla="*/ 0 w 155"/>
                <a:gd name="T3" fmla="*/ 0 h 299"/>
                <a:gd name="T4" fmla="*/ 0 w 155"/>
                <a:gd name="T5" fmla="*/ 0 h 299"/>
                <a:gd name="T6" fmla="*/ 0 w 155"/>
                <a:gd name="T7" fmla="*/ 0 h 299"/>
                <a:gd name="T8" fmla="*/ 0 w 155"/>
                <a:gd name="T9" fmla="*/ 0 h 299"/>
                <a:gd name="T10" fmla="*/ 0 w 155"/>
                <a:gd name="T11" fmla="*/ 0 h 299"/>
                <a:gd name="T12" fmla="*/ 0 w 155"/>
                <a:gd name="T13" fmla="*/ 0 h 299"/>
                <a:gd name="T14" fmla="*/ 0 w 155"/>
                <a:gd name="T15" fmla="*/ 0 h 299"/>
                <a:gd name="T16" fmla="*/ 0 w 155"/>
                <a:gd name="T17" fmla="*/ 0 h 299"/>
                <a:gd name="T18" fmla="*/ 0 w 155"/>
                <a:gd name="T19" fmla="*/ 0 h 299"/>
                <a:gd name="T20" fmla="*/ 0 w 155"/>
                <a:gd name="T21" fmla="*/ 0 h 299"/>
                <a:gd name="T22" fmla="*/ 0 w 155"/>
                <a:gd name="T23" fmla="*/ 0 h 299"/>
                <a:gd name="T24" fmla="*/ 0 w 155"/>
                <a:gd name="T25" fmla="*/ 0 h 299"/>
                <a:gd name="T26" fmla="*/ 0 w 155"/>
                <a:gd name="T27" fmla="*/ 0 h 299"/>
                <a:gd name="T28" fmla="*/ 0 w 155"/>
                <a:gd name="T29" fmla="*/ 0 h 299"/>
                <a:gd name="T30" fmla="*/ 0 w 155"/>
                <a:gd name="T31" fmla="*/ 0 h 299"/>
                <a:gd name="T32" fmla="*/ 0 w 155"/>
                <a:gd name="T33" fmla="*/ 0 h 299"/>
                <a:gd name="T34" fmla="*/ 0 w 155"/>
                <a:gd name="T35" fmla="*/ 0 h 299"/>
                <a:gd name="T36" fmla="*/ 0 w 155"/>
                <a:gd name="T37" fmla="*/ 0 h 299"/>
                <a:gd name="T38" fmla="*/ 0 w 155"/>
                <a:gd name="T39" fmla="*/ 0 h 299"/>
                <a:gd name="T40" fmla="*/ 0 w 155"/>
                <a:gd name="T41" fmla="*/ 0 h 299"/>
                <a:gd name="T42" fmla="*/ 0 w 155"/>
                <a:gd name="T43" fmla="*/ 0 h 299"/>
                <a:gd name="T44" fmla="*/ 0 w 155"/>
                <a:gd name="T45" fmla="*/ 0 h 299"/>
                <a:gd name="T46" fmla="*/ 0 w 155"/>
                <a:gd name="T47" fmla="*/ 0 h 299"/>
                <a:gd name="T48" fmla="*/ 0 w 155"/>
                <a:gd name="T49" fmla="*/ 0 h 299"/>
                <a:gd name="T50" fmla="*/ 0 w 155"/>
                <a:gd name="T51" fmla="*/ 0 h 299"/>
                <a:gd name="T52" fmla="*/ 0 w 155"/>
                <a:gd name="T53" fmla="*/ 0 h 299"/>
                <a:gd name="T54" fmla="*/ 0 w 155"/>
                <a:gd name="T55" fmla="*/ 0 h 299"/>
                <a:gd name="T56" fmla="*/ 0 w 155"/>
                <a:gd name="T57" fmla="*/ 0 h 299"/>
                <a:gd name="T58" fmla="*/ 0 w 155"/>
                <a:gd name="T59" fmla="*/ 0 h 299"/>
                <a:gd name="T60" fmla="*/ 0 w 155"/>
                <a:gd name="T61" fmla="*/ 0 h 299"/>
                <a:gd name="T62" fmla="*/ 0 w 155"/>
                <a:gd name="T63" fmla="*/ 0 h 299"/>
                <a:gd name="T64" fmla="*/ 0 w 155"/>
                <a:gd name="T65" fmla="*/ 0 h 299"/>
                <a:gd name="T66" fmla="*/ 0 w 155"/>
                <a:gd name="T67" fmla="*/ 0 h 299"/>
                <a:gd name="T68" fmla="*/ 0 w 155"/>
                <a:gd name="T69" fmla="*/ 0 h 299"/>
                <a:gd name="T70" fmla="*/ 0 w 155"/>
                <a:gd name="T71" fmla="*/ 0 h 299"/>
                <a:gd name="T72" fmla="*/ 0 w 155"/>
                <a:gd name="T73" fmla="*/ 0 h 299"/>
                <a:gd name="T74" fmla="*/ 0 w 155"/>
                <a:gd name="T75" fmla="*/ 0 h 299"/>
                <a:gd name="T76" fmla="*/ 0 w 155"/>
                <a:gd name="T77" fmla="*/ 0 h 299"/>
                <a:gd name="T78" fmla="*/ 0 w 155"/>
                <a:gd name="T79" fmla="*/ 0 h 299"/>
                <a:gd name="T80" fmla="*/ 0 w 155"/>
                <a:gd name="T81" fmla="*/ 0 h 299"/>
                <a:gd name="T82" fmla="*/ 0 w 155"/>
                <a:gd name="T83" fmla="*/ 0 h 299"/>
                <a:gd name="T84" fmla="*/ 0 w 155"/>
                <a:gd name="T85" fmla="*/ 0 h 299"/>
                <a:gd name="T86" fmla="*/ 0 w 155"/>
                <a:gd name="T87" fmla="*/ 0 h 299"/>
                <a:gd name="T88" fmla="*/ 0 w 155"/>
                <a:gd name="T89" fmla="*/ 0 h 299"/>
                <a:gd name="T90" fmla="*/ 0 w 155"/>
                <a:gd name="T91" fmla="*/ 0 h 299"/>
                <a:gd name="T92" fmla="*/ 0 w 155"/>
                <a:gd name="T93" fmla="*/ 0 h 299"/>
                <a:gd name="T94" fmla="*/ 0 w 155"/>
                <a:gd name="T95" fmla="*/ 0 h 299"/>
                <a:gd name="T96" fmla="*/ 0 w 155"/>
                <a:gd name="T97" fmla="*/ 0 h 299"/>
                <a:gd name="T98" fmla="*/ 0 w 155"/>
                <a:gd name="T99" fmla="*/ 0 h 299"/>
                <a:gd name="T100" fmla="*/ 0 w 155"/>
                <a:gd name="T101" fmla="*/ 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5"/>
                <a:gd name="T154" fmla="*/ 0 h 299"/>
                <a:gd name="T155" fmla="*/ 155 w 155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5" h="299">
                  <a:moveTo>
                    <a:pt x="57" y="0"/>
                  </a:moveTo>
                  <a:lnTo>
                    <a:pt x="58" y="2"/>
                  </a:lnTo>
                  <a:lnTo>
                    <a:pt x="61" y="6"/>
                  </a:lnTo>
                  <a:lnTo>
                    <a:pt x="66" y="15"/>
                  </a:lnTo>
                  <a:lnTo>
                    <a:pt x="74" y="25"/>
                  </a:lnTo>
                  <a:lnTo>
                    <a:pt x="84" y="37"/>
                  </a:lnTo>
                  <a:lnTo>
                    <a:pt x="95" y="54"/>
                  </a:lnTo>
                  <a:lnTo>
                    <a:pt x="110" y="71"/>
                  </a:lnTo>
                  <a:lnTo>
                    <a:pt x="125" y="92"/>
                  </a:lnTo>
                  <a:lnTo>
                    <a:pt x="134" y="102"/>
                  </a:lnTo>
                  <a:lnTo>
                    <a:pt x="140" y="113"/>
                  </a:lnTo>
                  <a:lnTo>
                    <a:pt x="145" y="122"/>
                  </a:lnTo>
                  <a:lnTo>
                    <a:pt x="150" y="131"/>
                  </a:lnTo>
                  <a:lnTo>
                    <a:pt x="152" y="140"/>
                  </a:lnTo>
                  <a:lnTo>
                    <a:pt x="154" y="148"/>
                  </a:lnTo>
                  <a:lnTo>
                    <a:pt x="155" y="156"/>
                  </a:lnTo>
                  <a:lnTo>
                    <a:pt x="155" y="163"/>
                  </a:lnTo>
                  <a:lnTo>
                    <a:pt x="154" y="171"/>
                  </a:lnTo>
                  <a:lnTo>
                    <a:pt x="152" y="178"/>
                  </a:lnTo>
                  <a:lnTo>
                    <a:pt x="150" y="185"/>
                  </a:lnTo>
                  <a:lnTo>
                    <a:pt x="146" y="192"/>
                  </a:lnTo>
                  <a:lnTo>
                    <a:pt x="138" y="205"/>
                  </a:lnTo>
                  <a:lnTo>
                    <a:pt x="125" y="218"/>
                  </a:lnTo>
                  <a:lnTo>
                    <a:pt x="111" y="232"/>
                  </a:lnTo>
                  <a:lnTo>
                    <a:pt x="94" y="245"/>
                  </a:lnTo>
                  <a:lnTo>
                    <a:pt x="78" y="258"/>
                  </a:lnTo>
                  <a:lnTo>
                    <a:pt x="61" y="271"/>
                  </a:lnTo>
                  <a:lnTo>
                    <a:pt x="46" y="282"/>
                  </a:lnTo>
                  <a:lnTo>
                    <a:pt x="33" y="290"/>
                  </a:lnTo>
                  <a:lnTo>
                    <a:pt x="25" y="297"/>
                  </a:lnTo>
                  <a:lnTo>
                    <a:pt x="22" y="299"/>
                  </a:lnTo>
                  <a:lnTo>
                    <a:pt x="20" y="290"/>
                  </a:lnTo>
                  <a:lnTo>
                    <a:pt x="13" y="268"/>
                  </a:lnTo>
                  <a:lnTo>
                    <a:pt x="10" y="252"/>
                  </a:lnTo>
                  <a:lnTo>
                    <a:pt x="6" y="235"/>
                  </a:lnTo>
                  <a:lnTo>
                    <a:pt x="4" y="214"/>
                  </a:lnTo>
                  <a:lnTo>
                    <a:pt x="0" y="192"/>
                  </a:lnTo>
                  <a:lnTo>
                    <a:pt x="0" y="170"/>
                  </a:lnTo>
                  <a:lnTo>
                    <a:pt x="0" y="145"/>
                  </a:lnTo>
                  <a:lnTo>
                    <a:pt x="1" y="132"/>
                  </a:lnTo>
                  <a:lnTo>
                    <a:pt x="4" y="120"/>
                  </a:lnTo>
                  <a:lnTo>
                    <a:pt x="6" y="108"/>
                  </a:lnTo>
                  <a:lnTo>
                    <a:pt x="8" y="95"/>
                  </a:lnTo>
                  <a:lnTo>
                    <a:pt x="11" y="83"/>
                  </a:lnTo>
                  <a:lnTo>
                    <a:pt x="15" y="70"/>
                  </a:lnTo>
                  <a:lnTo>
                    <a:pt x="20" y="58"/>
                  </a:lnTo>
                  <a:lnTo>
                    <a:pt x="25" y="46"/>
                  </a:lnTo>
                  <a:lnTo>
                    <a:pt x="32" y="34"/>
                  </a:lnTo>
                  <a:lnTo>
                    <a:pt x="40" y="23"/>
                  </a:lnTo>
                  <a:lnTo>
                    <a:pt x="48" y="1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7" name="Freeform 100"/>
            <p:cNvSpPr>
              <a:spLocks/>
            </p:cNvSpPr>
            <p:nvPr/>
          </p:nvSpPr>
          <p:spPr bwMode="auto">
            <a:xfrm>
              <a:off x="2066" y="2055"/>
              <a:ext cx="191" cy="187"/>
            </a:xfrm>
            <a:custGeom>
              <a:avLst/>
              <a:gdLst>
                <a:gd name="T0" fmla="*/ 0 w 2867"/>
                <a:gd name="T1" fmla="*/ 0 h 2797"/>
                <a:gd name="T2" fmla="*/ 0 w 2867"/>
                <a:gd name="T3" fmla="*/ 0 h 2797"/>
                <a:gd name="T4" fmla="*/ 0 w 2867"/>
                <a:gd name="T5" fmla="*/ 0 h 2797"/>
                <a:gd name="T6" fmla="*/ 0 w 2867"/>
                <a:gd name="T7" fmla="*/ 0 h 2797"/>
                <a:gd name="T8" fmla="*/ 0 w 2867"/>
                <a:gd name="T9" fmla="*/ 0 h 2797"/>
                <a:gd name="T10" fmla="*/ 0 w 2867"/>
                <a:gd name="T11" fmla="*/ 0 h 2797"/>
                <a:gd name="T12" fmla="*/ 0 w 2867"/>
                <a:gd name="T13" fmla="*/ 0 h 2797"/>
                <a:gd name="T14" fmla="*/ 0 w 2867"/>
                <a:gd name="T15" fmla="*/ 0 h 2797"/>
                <a:gd name="T16" fmla="*/ 0 w 2867"/>
                <a:gd name="T17" fmla="*/ 0 h 2797"/>
                <a:gd name="T18" fmla="*/ 0 w 2867"/>
                <a:gd name="T19" fmla="*/ 0 h 2797"/>
                <a:gd name="T20" fmla="*/ 0 w 2867"/>
                <a:gd name="T21" fmla="*/ 0 h 2797"/>
                <a:gd name="T22" fmla="*/ 0 w 2867"/>
                <a:gd name="T23" fmla="*/ 0 h 2797"/>
                <a:gd name="T24" fmla="*/ 0 w 2867"/>
                <a:gd name="T25" fmla="*/ 0 h 2797"/>
                <a:gd name="T26" fmla="*/ 0 w 2867"/>
                <a:gd name="T27" fmla="*/ 0 h 2797"/>
                <a:gd name="T28" fmla="*/ 0 w 2867"/>
                <a:gd name="T29" fmla="*/ 0 h 2797"/>
                <a:gd name="T30" fmla="*/ 0 w 2867"/>
                <a:gd name="T31" fmla="*/ 0 h 2797"/>
                <a:gd name="T32" fmla="*/ 0 w 2867"/>
                <a:gd name="T33" fmla="*/ 0 h 2797"/>
                <a:gd name="T34" fmla="*/ 0 w 2867"/>
                <a:gd name="T35" fmla="*/ 0 h 2797"/>
                <a:gd name="T36" fmla="*/ 0 w 2867"/>
                <a:gd name="T37" fmla="*/ 0 h 2797"/>
                <a:gd name="T38" fmla="*/ 0 w 2867"/>
                <a:gd name="T39" fmla="*/ 0 h 2797"/>
                <a:gd name="T40" fmla="*/ 0 w 2867"/>
                <a:gd name="T41" fmla="*/ 0 h 2797"/>
                <a:gd name="T42" fmla="*/ 0 w 2867"/>
                <a:gd name="T43" fmla="*/ 0 h 2797"/>
                <a:gd name="T44" fmla="*/ 0 w 2867"/>
                <a:gd name="T45" fmla="*/ 0 h 2797"/>
                <a:gd name="T46" fmla="*/ 0 w 2867"/>
                <a:gd name="T47" fmla="*/ 0 h 2797"/>
                <a:gd name="T48" fmla="*/ 0 w 2867"/>
                <a:gd name="T49" fmla="*/ 0 h 2797"/>
                <a:gd name="T50" fmla="*/ 0 w 2867"/>
                <a:gd name="T51" fmla="*/ 0 h 2797"/>
                <a:gd name="T52" fmla="*/ 0 w 2867"/>
                <a:gd name="T53" fmla="*/ 0 h 2797"/>
                <a:gd name="T54" fmla="*/ 0 w 2867"/>
                <a:gd name="T55" fmla="*/ 0 h 2797"/>
                <a:gd name="T56" fmla="*/ 0 w 2867"/>
                <a:gd name="T57" fmla="*/ 0 h 2797"/>
                <a:gd name="T58" fmla="*/ 0 w 2867"/>
                <a:gd name="T59" fmla="*/ 0 h 2797"/>
                <a:gd name="T60" fmla="*/ 0 w 2867"/>
                <a:gd name="T61" fmla="*/ 0 h 2797"/>
                <a:gd name="T62" fmla="*/ 0 w 2867"/>
                <a:gd name="T63" fmla="*/ 0 h 2797"/>
                <a:gd name="T64" fmla="*/ 0 w 2867"/>
                <a:gd name="T65" fmla="*/ 0 h 2797"/>
                <a:gd name="T66" fmla="*/ 0 w 2867"/>
                <a:gd name="T67" fmla="*/ 0 h 2797"/>
                <a:gd name="T68" fmla="*/ 0 w 2867"/>
                <a:gd name="T69" fmla="*/ 0 h 2797"/>
                <a:gd name="T70" fmla="*/ 0 w 2867"/>
                <a:gd name="T71" fmla="*/ 0 h 2797"/>
                <a:gd name="T72" fmla="*/ 0 w 2867"/>
                <a:gd name="T73" fmla="*/ 0 h 2797"/>
                <a:gd name="T74" fmla="*/ 0 w 2867"/>
                <a:gd name="T75" fmla="*/ 0 h 2797"/>
                <a:gd name="T76" fmla="*/ 0 w 2867"/>
                <a:gd name="T77" fmla="*/ 0 h 2797"/>
                <a:gd name="T78" fmla="*/ 0 w 2867"/>
                <a:gd name="T79" fmla="*/ 0 h 2797"/>
                <a:gd name="T80" fmla="*/ 0 w 2867"/>
                <a:gd name="T81" fmla="*/ 0 h 2797"/>
                <a:gd name="T82" fmla="*/ 0 w 2867"/>
                <a:gd name="T83" fmla="*/ 0 h 2797"/>
                <a:gd name="T84" fmla="*/ 0 w 2867"/>
                <a:gd name="T85" fmla="*/ 0 h 27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67"/>
                <a:gd name="T130" fmla="*/ 0 h 2797"/>
                <a:gd name="T131" fmla="*/ 2867 w 2867"/>
                <a:gd name="T132" fmla="*/ 2797 h 27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67" h="2797">
                  <a:moveTo>
                    <a:pt x="1434" y="2797"/>
                  </a:moveTo>
                  <a:lnTo>
                    <a:pt x="1531" y="2793"/>
                  </a:lnTo>
                  <a:lnTo>
                    <a:pt x="1625" y="2787"/>
                  </a:lnTo>
                  <a:lnTo>
                    <a:pt x="1715" y="2778"/>
                  </a:lnTo>
                  <a:lnTo>
                    <a:pt x="1801" y="2764"/>
                  </a:lnTo>
                  <a:lnTo>
                    <a:pt x="1883" y="2748"/>
                  </a:lnTo>
                  <a:lnTo>
                    <a:pt x="1962" y="2728"/>
                  </a:lnTo>
                  <a:lnTo>
                    <a:pt x="2036" y="2707"/>
                  </a:lnTo>
                  <a:lnTo>
                    <a:pt x="2107" y="2681"/>
                  </a:lnTo>
                  <a:lnTo>
                    <a:pt x="2174" y="2653"/>
                  </a:lnTo>
                  <a:lnTo>
                    <a:pt x="2238" y="2622"/>
                  </a:lnTo>
                  <a:lnTo>
                    <a:pt x="2298" y="2588"/>
                  </a:lnTo>
                  <a:lnTo>
                    <a:pt x="2356" y="2552"/>
                  </a:lnTo>
                  <a:lnTo>
                    <a:pt x="2409" y="2513"/>
                  </a:lnTo>
                  <a:lnTo>
                    <a:pt x="2459" y="2472"/>
                  </a:lnTo>
                  <a:lnTo>
                    <a:pt x="2507" y="2428"/>
                  </a:lnTo>
                  <a:lnTo>
                    <a:pt x="2550" y="2382"/>
                  </a:lnTo>
                  <a:lnTo>
                    <a:pt x="2590" y="2334"/>
                  </a:lnTo>
                  <a:lnTo>
                    <a:pt x="2628" y="2283"/>
                  </a:lnTo>
                  <a:lnTo>
                    <a:pt x="2662" y="2231"/>
                  </a:lnTo>
                  <a:lnTo>
                    <a:pt x="2694" y="2177"/>
                  </a:lnTo>
                  <a:lnTo>
                    <a:pt x="2723" y="2120"/>
                  </a:lnTo>
                  <a:lnTo>
                    <a:pt x="2749" y="2062"/>
                  </a:lnTo>
                  <a:lnTo>
                    <a:pt x="2773" y="2002"/>
                  </a:lnTo>
                  <a:lnTo>
                    <a:pt x="2794" y="1941"/>
                  </a:lnTo>
                  <a:lnTo>
                    <a:pt x="2811" y="1878"/>
                  </a:lnTo>
                  <a:lnTo>
                    <a:pt x="2827" y="1813"/>
                  </a:lnTo>
                  <a:lnTo>
                    <a:pt x="2839" y="1747"/>
                  </a:lnTo>
                  <a:lnTo>
                    <a:pt x="2849" y="1680"/>
                  </a:lnTo>
                  <a:lnTo>
                    <a:pt x="2858" y="1612"/>
                  </a:lnTo>
                  <a:lnTo>
                    <a:pt x="2863" y="1541"/>
                  </a:lnTo>
                  <a:lnTo>
                    <a:pt x="2866" y="1470"/>
                  </a:lnTo>
                  <a:lnTo>
                    <a:pt x="2867" y="1399"/>
                  </a:lnTo>
                  <a:lnTo>
                    <a:pt x="2866" y="1326"/>
                  </a:lnTo>
                  <a:lnTo>
                    <a:pt x="2860" y="1255"/>
                  </a:lnTo>
                  <a:lnTo>
                    <a:pt x="2850" y="1186"/>
                  </a:lnTo>
                  <a:lnTo>
                    <a:pt x="2838" y="1117"/>
                  </a:lnTo>
                  <a:lnTo>
                    <a:pt x="2822" y="1048"/>
                  </a:lnTo>
                  <a:lnTo>
                    <a:pt x="2803" y="982"/>
                  </a:lnTo>
                  <a:lnTo>
                    <a:pt x="2780" y="917"/>
                  </a:lnTo>
                  <a:lnTo>
                    <a:pt x="2754" y="854"/>
                  </a:lnTo>
                  <a:lnTo>
                    <a:pt x="2725" y="792"/>
                  </a:lnTo>
                  <a:lnTo>
                    <a:pt x="2694" y="731"/>
                  </a:lnTo>
                  <a:lnTo>
                    <a:pt x="2659" y="673"/>
                  </a:lnTo>
                  <a:lnTo>
                    <a:pt x="2622" y="617"/>
                  </a:lnTo>
                  <a:lnTo>
                    <a:pt x="2582" y="562"/>
                  </a:lnTo>
                  <a:lnTo>
                    <a:pt x="2540" y="509"/>
                  </a:lnTo>
                  <a:lnTo>
                    <a:pt x="2495" y="459"/>
                  </a:lnTo>
                  <a:lnTo>
                    <a:pt x="2448" y="410"/>
                  </a:lnTo>
                  <a:lnTo>
                    <a:pt x="2397" y="364"/>
                  </a:lnTo>
                  <a:lnTo>
                    <a:pt x="2346" y="319"/>
                  </a:lnTo>
                  <a:lnTo>
                    <a:pt x="2291" y="278"/>
                  </a:lnTo>
                  <a:lnTo>
                    <a:pt x="2235" y="238"/>
                  </a:lnTo>
                  <a:lnTo>
                    <a:pt x="2177" y="202"/>
                  </a:lnTo>
                  <a:lnTo>
                    <a:pt x="2116" y="168"/>
                  </a:lnTo>
                  <a:lnTo>
                    <a:pt x="2056" y="138"/>
                  </a:lnTo>
                  <a:lnTo>
                    <a:pt x="1992" y="109"/>
                  </a:lnTo>
                  <a:lnTo>
                    <a:pt x="1927" y="85"/>
                  </a:lnTo>
                  <a:lnTo>
                    <a:pt x="1859" y="63"/>
                  </a:lnTo>
                  <a:lnTo>
                    <a:pt x="1792" y="44"/>
                  </a:lnTo>
                  <a:lnTo>
                    <a:pt x="1722" y="29"/>
                  </a:lnTo>
                  <a:lnTo>
                    <a:pt x="1652" y="16"/>
                  </a:lnTo>
                  <a:lnTo>
                    <a:pt x="1580" y="7"/>
                  </a:lnTo>
                  <a:lnTo>
                    <a:pt x="1507" y="2"/>
                  </a:lnTo>
                  <a:lnTo>
                    <a:pt x="1434" y="0"/>
                  </a:lnTo>
                  <a:lnTo>
                    <a:pt x="1360" y="2"/>
                  </a:lnTo>
                  <a:lnTo>
                    <a:pt x="1287" y="7"/>
                  </a:lnTo>
                  <a:lnTo>
                    <a:pt x="1215" y="16"/>
                  </a:lnTo>
                  <a:lnTo>
                    <a:pt x="1145" y="29"/>
                  </a:lnTo>
                  <a:lnTo>
                    <a:pt x="1075" y="44"/>
                  </a:lnTo>
                  <a:lnTo>
                    <a:pt x="1007" y="63"/>
                  </a:lnTo>
                  <a:lnTo>
                    <a:pt x="941" y="85"/>
                  </a:lnTo>
                  <a:lnTo>
                    <a:pt x="876" y="109"/>
                  </a:lnTo>
                  <a:lnTo>
                    <a:pt x="812" y="138"/>
                  </a:lnTo>
                  <a:lnTo>
                    <a:pt x="750" y="168"/>
                  </a:lnTo>
                  <a:lnTo>
                    <a:pt x="690" y="202"/>
                  </a:lnTo>
                  <a:lnTo>
                    <a:pt x="632" y="238"/>
                  </a:lnTo>
                  <a:lnTo>
                    <a:pt x="575" y="278"/>
                  </a:lnTo>
                  <a:lnTo>
                    <a:pt x="522" y="319"/>
                  </a:lnTo>
                  <a:lnTo>
                    <a:pt x="470" y="364"/>
                  </a:lnTo>
                  <a:lnTo>
                    <a:pt x="420" y="410"/>
                  </a:lnTo>
                  <a:lnTo>
                    <a:pt x="372" y="459"/>
                  </a:lnTo>
                  <a:lnTo>
                    <a:pt x="328" y="509"/>
                  </a:lnTo>
                  <a:lnTo>
                    <a:pt x="284" y="562"/>
                  </a:lnTo>
                  <a:lnTo>
                    <a:pt x="245" y="617"/>
                  </a:lnTo>
                  <a:lnTo>
                    <a:pt x="208" y="673"/>
                  </a:lnTo>
                  <a:lnTo>
                    <a:pt x="173" y="731"/>
                  </a:lnTo>
                  <a:lnTo>
                    <a:pt x="141" y="792"/>
                  </a:lnTo>
                  <a:lnTo>
                    <a:pt x="113" y="854"/>
                  </a:lnTo>
                  <a:lnTo>
                    <a:pt x="87" y="917"/>
                  </a:lnTo>
                  <a:lnTo>
                    <a:pt x="64" y="982"/>
                  </a:lnTo>
                  <a:lnTo>
                    <a:pt x="45" y="1048"/>
                  </a:lnTo>
                  <a:lnTo>
                    <a:pt x="29" y="1117"/>
                  </a:lnTo>
                  <a:lnTo>
                    <a:pt x="17" y="1186"/>
                  </a:lnTo>
                  <a:lnTo>
                    <a:pt x="8" y="1255"/>
                  </a:lnTo>
                  <a:lnTo>
                    <a:pt x="1" y="1326"/>
                  </a:lnTo>
                  <a:lnTo>
                    <a:pt x="0" y="1399"/>
                  </a:lnTo>
                  <a:lnTo>
                    <a:pt x="1" y="1470"/>
                  </a:lnTo>
                  <a:lnTo>
                    <a:pt x="8" y="1541"/>
                  </a:lnTo>
                  <a:lnTo>
                    <a:pt x="17" y="1612"/>
                  </a:lnTo>
                  <a:lnTo>
                    <a:pt x="29" y="1681"/>
                  </a:lnTo>
                  <a:lnTo>
                    <a:pt x="45" y="1749"/>
                  </a:lnTo>
                  <a:lnTo>
                    <a:pt x="64" y="1815"/>
                  </a:lnTo>
                  <a:lnTo>
                    <a:pt x="87" y="1880"/>
                  </a:lnTo>
                  <a:lnTo>
                    <a:pt x="113" y="1944"/>
                  </a:lnTo>
                  <a:lnTo>
                    <a:pt x="142" y="2006"/>
                  </a:lnTo>
                  <a:lnTo>
                    <a:pt x="173" y="2067"/>
                  </a:lnTo>
                  <a:lnTo>
                    <a:pt x="208" y="2126"/>
                  </a:lnTo>
                  <a:lnTo>
                    <a:pt x="245" y="2183"/>
                  </a:lnTo>
                  <a:lnTo>
                    <a:pt x="285" y="2239"/>
                  </a:lnTo>
                  <a:lnTo>
                    <a:pt x="328" y="2291"/>
                  </a:lnTo>
                  <a:lnTo>
                    <a:pt x="372" y="2342"/>
                  </a:lnTo>
                  <a:lnTo>
                    <a:pt x="420" y="2392"/>
                  </a:lnTo>
                  <a:lnTo>
                    <a:pt x="470" y="2438"/>
                  </a:lnTo>
                  <a:lnTo>
                    <a:pt x="522" y="2481"/>
                  </a:lnTo>
                  <a:lnTo>
                    <a:pt x="575" y="2524"/>
                  </a:lnTo>
                  <a:lnTo>
                    <a:pt x="632" y="2563"/>
                  </a:lnTo>
                  <a:lnTo>
                    <a:pt x="690" y="2599"/>
                  </a:lnTo>
                  <a:lnTo>
                    <a:pt x="750" y="2632"/>
                  </a:lnTo>
                  <a:lnTo>
                    <a:pt x="812" y="2663"/>
                  </a:lnTo>
                  <a:lnTo>
                    <a:pt x="876" y="2691"/>
                  </a:lnTo>
                  <a:lnTo>
                    <a:pt x="941" y="2716"/>
                  </a:lnTo>
                  <a:lnTo>
                    <a:pt x="1007" y="2738"/>
                  </a:lnTo>
                  <a:lnTo>
                    <a:pt x="1075" y="2756"/>
                  </a:lnTo>
                  <a:lnTo>
                    <a:pt x="1145" y="2772"/>
                  </a:lnTo>
                  <a:lnTo>
                    <a:pt x="1215" y="2783"/>
                  </a:lnTo>
                  <a:lnTo>
                    <a:pt x="1287" y="2791"/>
                  </a:lnTo>
                  <a:lnTo>
                    <a:pt x="1360" y="2795"/>
                  </a:lnTo>
                  <a:lnTo>
                    <a:pt x="1434" y="2797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8" name="Freeform 101"/>
            <p:cNvSpPr>
              <a:spLocks/>
            </p:cNvSpPr>
            <p:nvPr/>
          </p:nvSpPr>
          <p:spPr bwMode="auto">
            <a:xfrm>
              <a:off x="2004" y="2023"/>
              <a:ext cx="294" cy="197"/>
            </a:xfrm>
            <a:custGeom>
              <a:avLst/>
              <a:gdLst>
                <a:gd name="T0" fmla="*/ 0 w 4416"/>
                <a:gd name="T1" fmla="*/ 0 h 2954"/>
                <a:gd name="T2" fmla="*/ 0 w 4416"/>
                <a:gd name="T3" fmla="*/ 0 h 2954"/>
                <a:gd name="T4" fmla="*/ 0 w 4416"/>
                <a:gd name="T5" fmla="*/ 0 h 2954"/>
                <a:gd name="T6" fmla="*/ 0 w 4416"/>
                <a:gd name="T7" fmla="*/ 0 h 2954"/>
                <a:gd name="T8" fmla="*/ 0 w 4416"/>
                <a:gd name="T9" fmla="*/ 0 h 2954"/>
                <a:gd name="T10" fmla="*/ 0 w 4416"/>
                <a:gd name="T11" fmla="*/ 0 h 2954"/>
                <a:gd name="T12" fmla="*/ 0 w 4416"/>
                <a:gd name="T13" fmla="*/ 0 h 2954"/>
                <a:gd name="T14" fmla="*/ 0 w 4416"/>
                <a:gd name="T15" fmla="*/ 0 h 2954"/>
                <a:gd name="T16" fmla="*/ 0 w 4416"/>
                <a:gd name="T17" fmla="*/ 0 h 2954"/>
                <a:gd name="T18" fmla="*/ 0 w 4416"/>
                <a:gd name="T19" fmla="*/ 0 h 2954"/>
                <a:gd name="T20" fmla="*/ 0 w 4416"/>
                <a:gd name="T21" fmla="*/ 0 h 2954"/>
                <a:gd name="T22" fmla="*/ 0 w 4416"/>
                <a:gd name="T23" fmla="*/ 0 h 2954"/>
                <a:gd name="T24" fmla="*/ 0 w 4416"/>
                <a:gd name="T25" fmla="*/ 0 h 2954"/>
                <a:gd name="T26" fmla="*/ 0 w 4416"/>
                <a:gd name="T27" fmla="*/ 0 h 2954"/>
                <a:gd name="T28" fmla="*/ 0 w 4416"/>
                <a:gd name="T29" fmla="*/ 0 h 2954"/>
                <a:gd name="T30" fmla="*/ 0 w 4416"/>
                <a:gd name="T31" fmla="*/ 0 h 2954"/>
                <a:gd name="T32" fmla="*/ 0 w 4416"/>
                <a:gd name="T33" fmla="*/ 0 h 2954"/>
                <a:gd name="T34" fmla="*/ 0 w 4416"/>
                <a:gd name="T35" fmla="*/ 0 h 2954"/>
                <a:gd name="T36" fmla="*/ 0 w 4416"/>
                <a:gd name="T37" fmla="*/ 0 h 2954"/>
                <a:gd name="T38" fmla="*/ 0 w 4416"/>
                <a:gd name="T39" fmla="*/ 0 h 2954"/>
                <a:gd name="T40" fmla="*/ 0 w 4416"/>
                <a:gd name="T41" fmla="*/ 0 h 2954"/>
                <a:gd name="T42" fmla="*/ 0 w 4416"/>
                <a:gd name="T43" fmla="*/ 0 h 2954"/>
                <a:gd name="T44" fmla="*/ 0 w 4416"/>
                <a:gd name="T45" fmla="*/ 0 h 2954"/>
                <a:gd name="T46" fmla="*/ 0 w 4416"/>
                <a:gd name="T47" fmla="*/ 0 h 2954"/>
                <a:gd name="T48" fmla="*/ 0 w 4416"/>
                <a:gd name="T49" fmla="*/ 0 h 2954"/>
                <a:gd name="T50" fmla="*/ 0 w 4416"/>
                <a:gd name="T51" fmla="*/ 0 h 2954"/>
                <a:gd name="T52" fmla="*/ 0 w 4416"/>
                <a:gd name="T53" fmla="*/ 0 h 2954"/>
                <a:gd name="T54" fmla="*/ 0 w 4416"/>
                <a:gd name="T55" fmla="*/ 0 h 2954"/>
                <a:gd name="T56" fmla="*/ 0 w 4416"/>
                <a:gd name="T57" fmla="*/ 0 h 2954"/>
                <a:gd name="T58" fmla="*/ 0 w 4416"/>
                <a:gd name="T59" fmla="*/ 0 h 2954"/>
                <a:gd name="T60" fmla="*/ 0 w 4416"/>
                <a:gd name="T61" fmla="*/ 0 h 2954"/>
                <a:gd name="T62" fmla="*/ 0 w 4416"/>
                <a:gd name="T63" fmla="*/ 0 h 2954"/>
                <a:gd name="T64" fmla="*/ 0 w 4416"/>
                <a:gd name="T65" fmla="*/ 0 h 2954"/>
                <a:gd name="T66" fmla="*/ 0 w 4416"/>
                <a:gd name="T67" fmla="*/ 0 h 2954"/>
                <a:gd name="T68" fmla="*/ 0 w 4416"/>
                <a:gd name="T69" fmla="*/ 0 h 2954"/>
                <a:gd name="T70" fmla="*/ 0 w 4416"/>
                <a:gd name="T71" fmla="*/ 0 h 2954"/>
                <a:gd name="T72" fmla="*/ 0 w 4416"/>
                <a:gd name="T73" fmla="*/ 0 h 2954"/>
                <a:gd name="T74" fmla="*/ 0 w 4416"/>
                <a:gd name="T75" fmla="*/ 0 h 2954"/>
                <a:gd name="T76" fmla="*/ 0 w 4416"/>
                <a:gd name="T77" fmla="*/ 0 h 2954"/>
                <a:gd name="T78" fmla="*/ 0 w 4416"/>
                <a:gd name="T79" fmla="*/ 0 h 2954"/>
                <a:gd name="T80" fmla="*/ 0 w 4416"/>
                <a:gd name="T81" fmla="*/ 0 h 2954"/>
                <a:gd name="T82" fmla="*/ 0 w 4416"/>
                <a:gd name="T83" fmla="*/ 0 h 2954"/>
                <a:gd name="T84" fmla="*/ 0 w 4416"/>
                <a:gd name="T85" fmla="*/ 0 h 2954"/>
                <a:gd name="T86" fmla="*/ 0 w 4416"/>
                <a:gd name="T87" fmla="*/ 0 h 2954"/>
                <a:gd name="T88" fmla="*/ 0 w 4416"/>
                <a:gd name="T89" fmla="*/ 0 h 2954"/>
                <a:gd name="T90" fmla="*/ 0 w 4416"/>
                <a:gd name="T91" fmla="*/ 0 h 2954"/>
                <a:gd name="T92" fmla="*/ 0 w 4416"/>
                <a:gd name="T93" fmla="*/ 0 h 2954"/>
                <a:gd name="T94" fmla="*/ 0 w 4416"/>
                <a:gd name="T95" fmla="*/ 0 h 2954"/>
                <a:gd name="T96" fmla="*/ 0 w 4416"/>
                <a:gd name="T97" fmla="*/ 0 h 2954"/>
                <a:gd name="T98" fmla="*/ 0 w 4416"/>
                <a:gd name="T99" fmla="*/ 0 h 2954"/>
                <a:gd name="T100" fmla="*/ 0 w 4416"/>
                <a:gd name="T101" fmla="*/ 0 h 2954"/>
                <a:gd name="T102" fmla="*/ 0 w 4416"/>
                <a:gd name="T103" fmla="*/ 0 h 2954"/>
                <a:gd name="T104" fmla="*/ 0 w 4416"/>
                <a:gd name="T105" fmla="*/ 0 h 2954"/>
                <a:gd name="T106" fmla="*/ 0 w 4416"/>
                <a:gd name="T107" fmla="*/ 0 h 2954"/>
                <a:gd name="T108" fmla="*/ 0 w 4416"/>
                <a:gd name="T109" fmla="*/ 0 h 2954"/>
                <a:gd name="T110" fmla="*/ 0 w 4416"/>
                <a:gd name="T111" fmla="*/ 0 h 2954"/>
                <a:gd name="T112" fmla="*/ 0 w 4416"/>
                <a:gd name="T113" fmla="*/ 0 h 29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16"/>
                <a:gd name="T172" fmla="*/ 0 h 2954"/>
                <a:gd name="T173" fmla="*/ 4416 w 4416"/>
                <a:gd name="T174" fmla="*/ 2954 h 29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16" h="2954">
                  <a:moveTo>
                    <a:pt x="2355" y="546"/>
                  </a:moveTo>
                  <a:lnTo>
                    <a:pt x="2346" y="555"/>
                  </a:lnTo>
                  <a:lnTo>
                    <a:pt x="2326" y="585"/>
                  </a:lnTo>
                  <a:lnTo>
                    <a:pt x="2312" y="607"/>
                  </a:lnTo>
                  <a:lnTo>
                    <a:pt x="2298" y="634"/>
                  </a:lnTo>
                  <a:lnTo>
                    <a:pt x="2282" y="664"/>
                  </a:lnTo>
                  <a:lnTo>
                    <a:pt x="2267" y="698"/>
                  </a:lnTo>
                  <a:lnTo>
                    <a:pt x="2259" y="716"/>
                  </a:lnTo>
                  <a:lnTo>
                    <a:pt x="2251" y="736"/>
                  </a:lnTo>
                  <a:lnTo>
                    <a:pt x="2244" y="757"/>
                  </a:lnTo>
                  <a:lnTo>
                    <a:pt x="2238" y="778"/>
                  </a:lnTo>
                  <a:lnTo>
                    <a:pt x="2232" y="800"/>
                  </a:lnTo>
                  <a:lnTo>
                    <a:pt x="2226" y="824"/>
                  </a:lnTo>
                  <a:lnTo>
                    <a:pt x="2221" y="848"/>
                  </a:lnTo>
                  <a:lnTo>
                    <a:pt x="2216" y="872"/>
                  </a:lnTo>
                  <a:lnTo>
                    <a:pt x="2213" y="897"/>
                  </a:lnTo>
                  <a:lnTo>
                    <a:pt x="2210" y="924"/>
                  </a:lnTo>
                  <a:lnTo>
                    <a:pt x="2209" y="951"/>
                  </a:lnTo>
                  <a:lnTo>
                    <a:pt x="2208" y="979"/>
                  </a:lnTo>
                  <a:lnTo>
                    <a:pt x="2208" y="1007"/>
                  </a:lnTo>
                  <a:lnTo>
                    <a:pt x="2210" y="1036"/>
                  </a:lnTo>
                  <a:lnTo>
                    <a:pt x="2213" y="1066"/>
                  </a:lnTo>
                  <a:lnTo>
                    <a:pt x="2217" y="1096"/>
                  </a:lnTo>
                  <a:lnTo>
                    <a:pt x="2238" y="1224"/>
                  </a:lnTo>
                  <a:lnTo>
                    <a:pt x="2263" y="1356"/>
                  </a:lnTo>
                  <a:lnTo>
                    <a:pt x="2289" y="1487"/>
                  </a:lnTo>
                  <a:lnTo>
                    <a:pt x="2313" y="1610"/>
                  </a:lnTo>
                  <a:lnTo>
                    <a:pt x="2336" y="1716"/>
                  </a:lnTo>
                  <a:lnTo>
                    <a:pt x="2355" y="1802"/>
                  </a:lnTo>
                  <a:lnTo>
                    <a:pt x="2367" y="1858"/>
                  </a:lnTo>
                  <a:lnTo>
                    <a:pt x="2372" y="1879"/>
                  </a:lnTo>
                  <a:lnTo>
                    <a:pt x="2363" y="1871"/>
                  </a:lnTo>
                  <a:lnTo>
                    <a:pt x="2337" y="1852"/>
                  </a:lnTo>
                  <a:lnTo>
                    <a:pt x="2320" y="1837"/>
                  </a:lnTo>
                  <a:lnTo>
                    <a:pt x="2299" y="1820"/>
                  </a:lnTo>
                  <a:lnTo>
                    <a:pt x="2276" y="1799"/>
                  </a:lnTo>
                  <a:lnTo>
                    <a:pt x="2251" y="1775"/>
                  </a:lnTo>
                  <a:lnTo>
                    <a:pt x="2225" y="1749"/>
                  </a:lnTo>
                  <a:lnTo>
                    <a:pt x="2197" y="1720"/>
                  </a:lnTo>
                  <a:lnTo>
                    <a:pt x="2169" y="1688"/>
                  </a:lnTo>
                  <a:lnTo>
                    <a:pt x="2140" y="1653"/>
                  </a:lnTo>
                  <a:lnTo>
                    <a:pt x="2111" y="1616"/>
                  </a:lnTo>
                  <a:lnTo>
                    <a:pt x="2082" y="1577"/>
                  </a:lnTo>
                  <a:lnTo>
                    <a:pt x="2068" y="1556"/>
                  </a:lnTo>
                  <a:lnTo>
                    <a:pt x="2054" y="1536"/>
                  </a:lnTo>
                  <a:lnTo>
                    <a:pt x="2041" y="1514"/>
                  </a:lnTo>
                  <a:lnTo>
                    <a:pt x="2028" y="1491"/>
                  </a:lnTo>
                  <a:lnTo>
                    <a:pt x="2015" y="1469"/>
                  </a:lnTo>
                  <a:lnTo>
                    <a:pt x="2004" y="1445"/>
                  </a:lnTo>
                  <a:lnTo>
                    <a:pt x="1992" y="1420"/>
                  </a:lnTo>
                  <a:lnTo>
                    <a:pt x="1982" y="1395"/>
                  </a:lnTo>
                  <a:lnTo>
                    <a:pt x="1972" y="1370"/>
                  </a:lnTo>
                  <a:lnTo>
                    <a:pt x="1962" y="1345"/>
                  </a:lnTo>
                  <a:lnTo>
                    <a:pt x="1954" y="1319"/>
                  </a:lnTo>
                  <a:lnTo>
                    <a:pt x="1946" y="1293"/>
                  </a:lnTo>
                  <a:lnTo>
                    <a:pt x="1931" y="1241"/>
                  </a:lnTo>
                  <a:lnTo>
                    <a:pt x="1919" y="1190"/>
                  </a:lnTo>
                  <a:lnTo>
                    <a:pt x="1908" y="1140"/>
                  </a:lnTo>
                  <a:lnTo>
                    <a:pt x="1899" y="1091"/>
                  </a:lnTo>
                  <a:lnTo>
                    <a:pt x="1892" y="1046"/>
                  </a:lnTo>
                  <a:lnTo>
                    <a:pt x="1886" y="1005"/>
                  </a:lnTo>
                  <a:lnTo>
                    <a:pt x="1882" y="967"/>
                  </a:lnTo>
                  <a:lnTo>
                    <a:pt x="1878" y="935"/>
                  </a:lnTo>
                  <a:lnTo>
                    <a:pt x="1875" y="889"/>
                  </a:lnTo>
                  <a:lnTo>
                    <a:pt x="1874" y="872"/>
                  </a:lnTo>
                  <a:lnTo>
                    <a:pt x="1868" y="891"/>
                  </a:lnTo>
                  <a:lnTo>
                    <a:pt x="1855" y="944"/>
                  </a:lnTo>
                  <a:lnTo>
                    <a:pt x="1836" y="1021"/>
                  </a:lnTo>
                  <a:lnTo>
                    <a:pt x="1816" y="1117"/>
                  </a:lnTo>
                  <a:lnTo>
                    <a:pt x="1806" y="1170"/>
                  </a:lnTo>
                  <a:lnTo>
                    <a:pt x="1795" y="1225"/>
                  </a:lnTo>
                  <a:lnTo>
                    <a:pt x="1787" y="1281"/>
                  </a:lnTo>
                  <a:lnTo>
                    <a:pt x="1779" y="1336"/>
                  </a:lnTo>
                  <a:lnTo>
                    <a:pt x="1774" y="1392"/>
                  </a:lnTo>
                  <a:lnTo>
                    <a:pt x="1769" y="1445"/>
                  </a:lnTo>
                  <a:lnTo>
                    <a:pt x="1769" y="1471"/>
                  </a:lnTo>
                  <a:lnTo>
                    <a:pt x="1768" y="1495"/>
                  </a:lnTo>
                  <a:lnTo>
                    <a:pt x="1769" y="1520"/>
                  </a:lnTo>
                  <a:lnTo>
                    <a:pt x="1770" y="1543"/>
                  </a:lnTo>
                  <a:lnTo>
                    <a:pt x="1775" y="1588"/>
                  </a:lnTo>
                  <a:lnTo>
                    <a:pt x="1779" y="1634"/>
                  </a:lnTo>
                  <a:lnTo>
                    <a:pt x="1785" y="1678"/>
                  </a:lnTo>
                  <a:lnTo>
                    <a:pt x="1791" y="1723"/>
                  </a:lnTo>
                  <a:lnTo>
                    <a:pt x="1806" y="1806"/>
                  </a:lnTo>
                  <a:lnTo>
                    <a:pt x="1820" y="1883"/>
                  </a:lnTo>
                  <a:lnTo>
                    <a:pt x="1833" y="1947"/>
                  </a:lnTo>
                  <a:lnTo>
                    <a:pt x="1845" y="1998"/>
                  </a:lnTo>
                  <a:lnTo>
                    <a:pt x="1853" y="2031"/>
                  </a:lnTo>
                  <a:lnTo>
                    <a:pt x="1856" y="2042"/>
                  </a:lnTo>
                  <a:lnTo>
                    <a:pt x="1847" y="2034"/>
                  </a:lnTo>
                  <a:lnTo>
                    <a:pt x="1823" y="2010"/>
                  </a:lnTo>
                  <a:lnTo>
                    <a:pt x="1787" y="1975"/>
                  </a:lnTo>
                  <a:lnTo>
                    <a:pt x="1743" y="1930"/>
                  </a:lnTo>
                  <a:lnTo>
                    <a:pt x="1719" y="1905"/>
                  </a:lnTo>
                  <a:lnTo>
                    <a:pt x="1694" y="1879"/>
                  </a:lnTo>
                  <a:lnTo>
                    <a:pt x="1670" y="1852"/>
                  </a:lnTo>
                  <a:lnTo>
                    <a:pt x="1646" y="1824"/>
                  </a:lnTo>
                  <a:lnTo>
                    <a:pt x="1623" y="1796"/>
                  </a:lnTo>
                  <a:lnTo>
                    <a:pt x="1601" y="1768"/>
                  </a:lnTo>
                  <a:lnTo>
                    <a:pt x="1582" y="1741"/>
                  </a:lnTo>
                  <a:lnTo>
                    <a:pt x="1564" y="1714"/>
                  </a:lnTo>
                  <a:lnTo>
                    <a:pt x="1528" y="1660"/>
                  </a:lnTo>
                  <a:lnTo>
                    <a:pt x="1488" y="1601"/>
                  </a:lnTo>
                  <a:lnTo>
                    <a:pt x="1445" y="1540"/>
                  </a:lnTo>
                  <a:lnTo>
                    <a:pt x="1403" y="1483"/>
                  </a:lnTo>
                  <a:lnTo>
                    <a:pt x="1365" y="1431"/>
                  </a:lnTo>
                  <a:lnTo>
                    <a:pt x="1335" y="1391"/>
                  </a:lnTo>
                  <a:lnTo>
                    <a:pt x="1314" y="1363"/>
                  </a:lnTo>
                  <a:lnTo>
                    <a:pt x="1306" y="1354"/>
                  </a:lnTo>
                  <a:lnTo>
                    <a:pt x="1307" y="1377"/>
                  </a:lnTo>
                  <a:lnTo>
                    <a:pt x="1310" y="1440"/>
                  </a:lnTo>
                  <a:lnTo>
                    <a:pt x="1313" y="1531"/>
                  </a:lnTo>
                  <a:lnTo>
                    <a:pt x="1319" y="1640"/>
                  </a:lnTo>
                  <a:lnTo>
                    <a:pt x="1327" y="1756"/>
                  </a:lnTo>
                  <a:lnTo>
                    <a:pt x="1336" y="1869"/>
                  </a:lnTo>
                  <a:lnTo>
                    <a:pt x="1340" y="1921"/>
                  </a:lnTo>
                  <a:lnTo>
                    <a:pt x="1346" y="1968"/>
                  </a:lnTo>
                  <a:lnTo>
                    <a:pt x="1351" y="2009"/>
                  </a:lnTo>
                  <a:lnTo>
                    <a:pt x="1358" y="2042"/>
                  </a:lnTo>
                  <a:lnTo>
                    <a:pt x="1365" y="2073"/>
                  </a:lnTo>
                  <a:lnTo>
                    <a:pt x="1371" y="2109"/>
                  </a:lnTo>
                  <a:lnTo>
                    <a:pt x="1376" y="2149"/>
                  </a:lnTo>
                  <a:lnTo>
                    <a:pt x="1381" y="2192"/>
                  </a:lnTo>
                  <a:lnTo>
                    <a:pt x="1385" y="2237"/>
                  </a:lnTo>
                  <a:lnTo>
                    <a:pt x="1390" y="2285"/>
                  </a:lnTo>
                  <a:lnTo>
                    <a:pt x="1392" y="2333"/>
                  </a:lnTo>
                  <a:lnTo>
                    <a:pt x="1393" y="2382"/>
                  </a:lnTo>
                  <a:lnTo>
                    <a:pt x="1392" y="2429"/>
                  </a:lnTo>
                  <a:lnTo>
                    <a:pt x="1388" y="2477"/>
                  </a:lnTo>
                  <a:lnTo>
                    <a:pt x="1386" y="2500"/>
                  </a:lnTo>
                  <a:lnTo>
                    <a:pt x="1384" y="2521"/>
                  </a:lnTo>
                  <a:lnTo>
                    <a:pt x="1381" y="2543"/>
                  </a:lnTo>
                  <a:lnTo>
                    <a:pt x="1377" y="2564"/>
                  </a:lnTo>
                  <a:lnTo>
                    <a:pt x="1373" y="2584"/>
                  </a:lnTo>
                  <a:lnTo>
                    <a:pt x="1368" y="2604"/>
                  </a:lnTo>
                  <a:lnTo>
                    <a:pt x="1363" y="2622"/>
                  </a:lnTo>
                  <a:lnTo>
                    <a:pt x="1356" y="2639"/>
                  </a:lnTo>
                  <a:lnTo>
                    <a:pt x="1349" y="2655"/>
                  </a:lnTo>
                  <a:lnTo>
                    <a:pt x="1341" y="2670"/>
                  </a:lnTo>
                  <a:lnTo>
                    <a:pt x="1333" y="2683"/>
                  </a:lnTo>
                  <a:lnTo>
                    <a:pt x="1323" y="2695"/>
                  </a:lnTo>
                  <a:lnTo>
                    <a:pt x="1306" y="2718"/>
                  </a:lnTo>
                  <a:lnTo>
                    <a:pt x="1291" y="2738"/>
                  </a:lnTo>
                  <a:lnTo>
                    <a:pt x="1279" y="2759"/>
                  </a:lnTo>
                  <a:lnTo>
                    <a:pt x="1268" y="2779"/>
                  </a:lnTo>
                  <a:lnTo>
                    <a:pt x="1255" y="2798"/>
                  </a:lnTo>
                  <a:lnTo>
                    <a:pt x="1243" y="2816"/>
                  </a:lnTo>
                  <a:lnTo>
                    <a:pt x="1236" y="2825"/>
                  </a:lnTo>
                  <a:lnTo>
                    <a:pt x="1227" y="2833"/>
                  </a:lnTo>
                  <a:lnTo>
                    <a:pt x="1219" y="2842"/>
                  </a:lnTo>
                  <a:lnTo>
                    <a:pt x="1210" y="2850"/>
                  </a:lnTo>
                  <a:lnTo>
                    <a:pt x="1200" y="2858"/>
                  </a:lnTo>
                  <a:lnTo>
                    <a:pt x="1187" y="2865"/>
                  </a:lnTo>
                  <a:lnTo>
                    <a:pt x="1174" y="2874"/>
                  </a:lnTo>
                  <a:lnTo>
                    <a:pt x="1159" y="2881"/>
                  </a:lnTo>
                  <a:lnTo>
                    <a:pt x="1144" y="2888"/>
                  </a:lnTo>
                  <a:lnTo>
                    <a:pt x="1125" y="2894"/>
                  </a:lnTo>
                  <a:lnTo>
                    <a:pt x="1106" y="2901"/>
                  </a:lnTo>
                  <a:lnTo>
                    <a:pt x="1084" y="2908"/>
                  </a:lnTo>
                  <a:lnTo>
                    <a:pt x="1060" y="2915"/>
                  </a:lnTo>
                  <a:lnTo>
                    <a:pt x="1034" y="2920"/>
                  </a:lnTo>
                  <a:lnTo>
                    <a:pt x="1007" y="2926"/>
                  </a:lnTo>
                  <a:lnTo>
                    <a:pt x="976" y="2932"/>
                  </a:lnTo>
                  <a:lnTo>
                    <a:pt x="943" y="2938"/>
                  </a:lnTo>
                  <a:lnTo>
                    <a:pt x="906" y="2943"/>
                  </a:lnTo>
                  <a:lnTo>
                    <a:pt x="867" y="2948"/>
                  </a:lnTo>
                  <a:lnTo>
                    <a:pt x="825" y="2953"/>
                  </a:lnTo>
                  <a:lnTo>
                    <a:pt x="801" y="2954"/>
                  </a:lnTo>
                  <a:lnTo>
                    <a:pt x="776" y="2953"/>
                  </a:lnTo>
                  <a:lnTo>
                    <a:pt x="753" y="2950"/>
                  </a:lnTo>
                  <a:lnTo>
                    <a:pt x="727" y="2945"/>
                  </a:lnTo>
                  <a:lnTo>
                    <a:pt x="702" y="2938"/>
                  </a:lnTo>
                  <a:lnTo>
                    <a:pt x="677" y="2928"/>
                  </a:lnTo>
                  <a:lnTo>
                    <a:pt x="652" y="2918"/>
                  </a:lnTo>
                  <a:lnTo>
                    <a:pt x="627" y="2906"/>
                  </a:lnTo>
                  <a:lnTo>
                    <a:pt x="602" y="2892"/>
                  </a:lnTo>
                  <a:lnTo>
                    <a:pt x="577" y="2878"/>
                  </a:lnTo>
                  <a:lnTo>
                    <a:pt x="552" y="2862"/>
                  </a:lnTo>
                  <a:lnTo>
                    <a:pt x="529" y="2846"/>
                  </a:lnTo>
                  <a:lnTo>
                    <a:pt x="505" y="2829"/>
                  </a:lnTo>
                  <a:lnTo>
                    <a:pt x="482" y="2811"/>
                  </a:lnTo>
                  <a:lnTo>
                    <a:pt x="460" y="2793"/>
                  </a:lnTo>
                  <a:lnTo>
                    <a:pt x="438" y="2774"/>
                  </a:lnTo>
                  <a:lnTo>
                    <a:pt x="397" y="2738"/>
                  </a:lnTo>
                  <a:lnTo>
                    <a:pt x="359" y="2702"/>
                  </a:lnTo>
                  <a:lnTo>
                    <a:pt x="325" y="2668"/>
                  </a:lnTo>
                  <a:lnTo>
                    <a:pt x="296" y="2638"/>
                  </a:lnTo>
                  <a:lnTo>
                    <a:pt x="256" y="2593"/>
                  </a:lnTo>
                  <a:lnTo>
                    <a:pt x="241" y="2575"/>
                  </a:lnTo>
                  <a:lnTo>
                    <a:pt x="245" y="2578"/>
                  </a:lnTo>
                  <a:lnTo>
                    <a:pt x="257" y="2588"/>
                  </a:lnTo>
                  <a:lnTo>
                    <a:pt x="278" y="2604"/>
                  </a:lnTo>
                  <a:lnTo>
                    <a:pt x="306" y="2623"/>
                  </a:lnTo>
                  <a:lnTo>
                    <a:pt x="322" y="2632"/>
                  </a:lnTo>
                  <a:lnTo>
                    <a:pt x="342" y="2642"/>
                  </a:lnTo>
                  <a:lnTo>
                    <a:pt x="363" y="2652"/>
                  </a:lnTo>
                  <a:lnTo>
                    <a:pt x="386" y="2662"/>
                  </a:lnTo>
                  <a:lnTo>
                    <a:pt x="411" y="2671"/>
                  </a:lnTo>
                  <a:lnTo>
                    <a:pt x="439" y="2680"/>
                  </a:lnTo>
                  <a:lnTo>
                    <a:pt x="468" y="2689"/>
                  </a:lnTo>
                  <a:lnTo>
                    <a:pt x="499" y="2695"/>
                  </a:lnTo>
                  <a:lnTo>
                    <a:pt x="557" y="2706"/>
                  </a:lnTo>
                  <a:lnTo>
                    <a:pt x="604" y="2712"/>
                  </a:lnTo>
                  <a:lnTo>
                    <a:pt x="639" y="2716"/>
                  </a:lnTo>
                  <a:lnTo>
                    <a:pt x="666" y="2717"/>
                  </a:lnTo>
                  <a:lnTo>
                    <a:pt x="686" y="2716"/>
                  </a:lnTo>
                  <a:lnTo>
                    <a:pt x="697" y="2714"/>
                  </a:lnTo>
                  <a:lnTo>
                    <a:pt x="703" y="2713"/>
                  </a:lnTo>
                  <a:lnTo>
                    <a:pt x="705" y="2712"/>
                  </a:lnTo>
                  <a:lnTo>
                    <a:pt x="689" y="2702"/>
                  </a:lnTo>
                  <a:lnTo>
                    <a:pt x="646" y="2674"/>
                  </a:lnTo>
                  <a:lnTo>
                    <a:pt x="616" y="2654"/>
                  </a:lnTo>
                  <a:lnTo>
                    <a:pt x="581" y="2629"/>
                  </a:lnTo>
                  <a:lnTo>
                    <a:pt x="544" y="2601"/>
                  </a:lnTo>
                  <a:lnTo>
                    <a:pt x="503" y="2571"/>
                  </a:lnTo>
                  <a:lnTo>
                    <a:pt x="461" y="2537"/>
                  </a:lnTo>
                  <a:lnTo>
                    <a:pt x="416" y="2501"/>
                  </a:lnTo>
                  <a:lnTo>
                    <a:pt x="372" y="2462"/>
                  </a:lnTo>
                  <a:lnTo>
                    <a:pt x="328" y="2422"/>
                  </a:lnTo>
                  <a:lnTo>
                    <a:pt x="307" y="2401"/>
                  </a:lnTo>
                  <a:lnTo>
                    <a:pt x="285" y="2381"/>
                  </a:lnTo>
                  <a:lnTo>
                    <a:pt x="264" y="2359"/>
                  </a:lnTo>
                  <a:lnTo>
                    <a:pt x="245" y="2337"/>
                  </a:lnTo>
                  <a:lnTo>
                    <a:pt x="225" y="2316"/>
                  </a:lnTo>
                  <a:lnTo>
                    <a:pt x="207" y="2293"/>
                  </a:lnTo>
                  <a:lnTo>
                    <a:pt x="189" y="2270"/>
                  </a:lnTo>
                  <a:lnTo>
                    <a:pt x="173" y="2248"/>
                  </a:lnTo>
                  <a:lnTo>
                    <a:pt x="157" y="2226"/>
                  </a:lnTo>
                  <a:lnTo>
                    <a:pt x="142" y="2203"/>
                  </a:lnTo>
                  <a:lnTo>
                    <a:pt x="128" y="2180"/>
                  </a:lnTo>
                  <a:lnTo>
                    <a:pt x="116" y="2159"/>
                  </a:lnTo>
                  <a:lnTo>
                    <a:pt x="103" y="2136"/>
                  </a:lnTo>
                  <a:lnTo>
                    <a:pt x="93" y="2114"/>
                  </a:lnTo>
                  <a:lnTo>
                    <a:pt x="83" y="2093"/>
                  </a:lnTo>
                  <a:lnTo>
                    <a:pt x="73" y="2071"/>
                  </a:lnTo>
                  <a:lnTo>
                    <a:pt x="56" y="2030"/>
                  </a:lnTo>
                  <a:lnTo>
                    <a:pt x="43" y="1990"/>
                  </a:lnTo>
                  <a:lnTo>
                    <a:pt x="31" y="1952"/>
                  </a:lnTo>
                  <a:lnTo>
                    <a:pt x="22" y="1917"/>
                  </a:lnTo>
                  <a:lnTo>
                    <a:pt x="15" y="1885"/>
                  </a:lnTo>
                  <a:lnTo>
                    <a:pt x="9" y="1855"/>
                  </a:lnTo>
                  <a:lnTo>
                    <a:pt x="5" y="1830"/>
                  </a:lnTo>
                  <a:lnTo>
                    <a:pt x="3" y="1807"/>
                  </a:lnTo>
                  <a:lnTo>
                    <a:pt x="1" y="1777"/>
                  </a:lnTo>
                  <a:lnTo>
                    <a:pt x="0" y="1766"/>
                  </a:lnTo>
                  <a:lnTo>
                    <a:pt x="11" y="1782"/>
                  </a:lnTo>
                  <a:lnTo>
                    <a:pt x="37" y="1821"/>
                  </a:lnTo>
                  <a:lnTo>
                    <a:pt x="56" y="1847"/>
                  </a:lnTo>
                  <a:lnTo>
                    <a:pt x="78" y="1877"/>
                  </a:lnTo>
                  <a:lnTo>
                    <a:pt x="101" y="1908"/>
                  </a:lnTo>
                  <a:lnTo>
                    <a:pt x="127" y="1941"/>
                  </a:lnTo>
                  <a:lnTo>
                    <a:pt x="154" y="1974"/>
                  </a:lnTo>
                  <a:lnTo>
                    <a:pt x="183" y="2006"/>
                  </a:lnTo>
                  <a:lnTo>
                    <a:pt x="211" y="2037"/>
                  </a:lnTo>
                  <a:lnTo>
                    <a:pt x="240" y="2064"/>
                  </a:lnTo>
                  <a:lnTo>
                    <a:pt x="254" y="2076"/>
                  </a:lnTo>
                  <a:lnTo>
                    <a:pt x="268" y="2088"/>
                  </a:lnTo>
                  <a:lnTo>
                    <a:pt x="281" y="2099"/>
                  </a:lnTo>
                  <a:lnTo>
                    <a:pt x="295" y="2107"/>
                  </a:lnTo>
                  <a:lnTo>
                    <a:pt x="308" y="2115"/>
                  </a:lnTo>
                  <a:lnTo>
                    <a:pt x="320" y="2120"/>
                  </a:lnTo>
                  <a:lnTo>
                    <a:pt x="333" y="2126"/>
                  </a:lnTo>
                  <a:lnTo>
                    <a:pt x="344" y="2128"/>
                  </a:lnTo>
                  <a:lnTo>
                    <a:pt x="367" y="2130"/>
                  </a:lnTo>
                  <a:lnTo>
                    <a:pt x="387" y="2131"/>
                  </a:lnTo>
                  <a:lnTo>
                    <a:pt x="406" y="2131"/>
                  </a:lnTo>
                  <a:lnTo>
                    <a:pt x="424" y="2130"/>
                  </a:lnTo>
                  <a:lnTo>
                    <a:pt x="441" y="2128"/>
                  </a:lnTo>
                  <a:lnTo>
                    <a:pt x="456" y="2125"/>
                  </a:lnTo>
                  <a:lnTo>
                    <a:pt x="471" y="2120"/>
                  </a:lnTo>
                  <a:lnTo>
                    <a:pt x="484" y="2117"/>
                  </a:lnTo>
                  <a:lnTo>
                    <a:pt x="505" y="2109"/>
                  </a:lnTo>
                  <a:lnTo>
                    <a:pt x="520" y="2101"/>
                  </a:lnTo>
                  <a:lnTo>
                    <a:pt x="530" y="2096"/>
                  </a:lnTo>
                  <a:lnTo>
                    <a:pt x="533" y="2094"/>
                  </a:lnTo>
                  <a:lnTo>
                    <a:pt x="532" y="2082"/>
                  </a:lnTo>
                  <a:lnTo>
                    <a:pt x="528" y="2052"/>
                  </a:lnTo>
                  <a:lnTo>
                    <a:pt x="521" y="2004"/>
                  </a:lnTo>
                  <a:lnTo>
                    <a:pt x="516" y="1939"/>
                  </a:lnTo>
                  <a:lnTo>
                    <a:pt x="514" y="1901"/>
                  </a:lnTo>
                  <a:lnTo>
                    <a:pt x="512" y="1860"/>
                  </a:lnTo>
                  <a:lnTo>
                    <a:pt x="511" y="1816"/>
                  </a:lnTo>
                  <a:lnTo>
                    <a:pt x="510" y="1769"/>
                  </a:lnTo>
                  <a:lnTo>
                    <a:pt x="510" y="1719"/>
                  </a:lnTo>
                  <a:lnTo>
                    <a:pt x="512" y="1667"/>
                  </a:lnTo>
                  <a:lnTo>
                    <a:pt x="514" y="1613"/>
                  </a:lnTo>
                  <a:lnTo>
                    <a:pt x="518" y="1556"/>
                  </a:lnTo>
                  <a:lnTo>
                    <a:pt x="524" y="1500"/>
                  </a:lnTo>
                  <a:lnTo>
                    <a:pt x="531" y="1440"/>
                  </a:lnTo>
                  <a:lnTo>
                    <a:pt x="540" y="1380"/>
                  </a:lnTo>
                  <a:lnTo>
                    <a:pt x="551" y="1319"/>
                  </a:lnTo>
                  <a:lnTo>
                    <a:pt x="564" y="1257"/>
                  </a:lnTo>
                  <a:lnTo>
                    <a:pt x="579" y="1194"/>
                  </a:lnTo>
                  <a:lnTo>
                    <a:pt x="598" y="1132"/>
                  </a:lnTo>
                  <a:lnTo>
                    <a:pt x="618" y="1069"/>
                  </a:lnTo>
                  <a:lnTo>
                    <a:pt x="641" y="1007"/>
                  </a:lnTo>
                  <a:lnTo>
                    <a:pt x="667" y="945"/>
                  </a:lnTo>
                  <a:lnTo>
                    <a:pt x="697" y="884"/>
                  </a:lnTo>
                  <a:lnTo>
                    <a:pt x="729" y="824"/>
                  </a:lnTo>
                  <a:lnTo>
                    <a:pt x="765" y="765"/>
                  </a:lnTo>
                  <a:lnTo>
                    <a:pt x="804" y="707"/>
                  </a:lnTo>
                  <a:lnTo>
                    <a:pt x="848" y="651"/>
                  </a:lnTo>
                  <a:lnTo>
                    <a:pt x="894" y="597"/>
                  </a:lnTo>
                  <a:lnTo>
                    <a:pt x="952" y="538"/>
                  </a:lnTo>
                  <a:lnTo>
                    <a:pt x="1010" y="483"/>
                  </a:lnTo>
                  <a:lnTo>
                    <a:pt x="1067" y="434"/>
                  </a:lnTo>
                  <a:lnTo>
                    <a:pt x="1124" y="391"/>
                  </a:lnTo>
                  <a:lnTo>
                    <a:pt x="1182" y="353"/>
                  </a:lnTo>
                  <a:lnTo>
                    <a:pt x="1238" y="320"/>
                  </a:lnTo>
                  <a:lnTo>
                    <a:pt x="1294" y="291"/>
                  </a:lnTo>
                  <a:lnTo>
                    <a:pt x="1348" y="266"/>
                  </a:lnTo>
                  <a:lnTo>
                    <a:pt x="1402" y="245"/>
                  </a:lnTo>
                  <a:lnTo>
                    <a:pt x="1455" y="228"/>
                  </a:lnTo>
                  <a:lnTo>
                    <a:pt x="1507" y="214"/>
                  </a:lnTo>
                  <a:lnTo>
                    <a:pt x="1557" y="204"/>
                  </a:lnTo>
                  <a:lnTo>
                    <a:pt x="1606" y="197"/>
                  </a:lnTo>
                  <a:lnTo>
                    <a:pt x="1654" y="193"/>
                  </a:lnTo>
                  <a:lnTo>
                    <a:pt x="1700" y="191"/>
                  </a:lnTo>
                  <a:lnTo>
                    <a:pt x="1745" y="191"/>
                  </a:lnTo>
                  <a:lnTo>
                    <a:pt x="1787" y="193"/>
                  </a:lnTo>
                  <a:lnTo>
                    <a:pt x="1828" y="197"/>
                  </a:lnTo>
                  <a:lnTo>
                    <a:pt x="1866" y="202"/>
                  </a:lnTo>
                  <a:lnTo>
                    <a:pt x="1903" y="209"/>
                  </a:lnTo>
                  <a:lnTo>
                    <a:pt x="1937" y="216"/>
                  </a:lnTo>
                  <a:lnTo>
                    <a:pt x="1969" y="225"/>
                  </a:lnTo>
                  <a:lnTo>
                    <a:pt x="1999" y="233"/>
                  </a:lnTo>
                  <a:lnTo>
                    <a:pt x="2024" y="241"/>
                  </a:lnTo>
                  <a:lnTo>
                    <a:pt x="2070" y="259"/>
                  </a:lnTo>
                  <a:lnTo>
                    <a:pt x="2104" y="273"/>
                  </a:lnTo>
                  <a:lnTo>
                    <a:pt x="2124" y="284"/>
                  </a:lnTo>
                  <a:lnTo>
                    <a:pt x="2131" y="288"/>
                  </a:lnTo>
                  <a:lnTo>
                    <a:pt x="2134" y="284"/>
                  </a:lnTo>
                  <a:lnTo>
                    <a:pt x="2142" y="271"/>
                  </a:lnTo>
                  <a:lnTo>
                    <a:pt x="2156" y="252"/>
                  </a:lnTo>
                  <a:lnTo>
                    <a:pt x="2177" y="228"/>
                  </a:lnTo>
                  <a:lnTo>
                    <a:pt x="2189" y="214"/>
                  </a:lnTo>
                  <a:lnTo>
                    <a:pt x="2203" y="200"/>
                  </a:lnTo>
                  <a:lnTo>
                    <a:pt x="2218" y="185"/>
                  </a:lnTo>
                  <a:lnTo>
                    <a:pt x="2235" y="170"/>
                  </a:lnTo>
                  <a:lnTo>
                    <a:pt x="2253" y="154"/>
                  </a:lnTo>
                  <a:lnTo>
                    <a:pt x="2273" y="138"/>
                  </a:lnTo>
                  <a:lnTo>
                    <a:pt x="2295" y="122"/>
                  </a:lnTo>
                  <a:lnTo>
                    <a:pt x="2318" y="107"/>
                  </a:lnTo>
                  <a:lnTo>
                    <a:pt x="2342" y="91"/>
                  </a:lnTo>
                  <a:lnTo>
                    <a:pt x="2369" y="77"/>
                  </a:lnTo>
                  <a:lnTo>
                    <a:pt x="2396" y="63"/>
                  </a:lnTo>
                  <a:lnTo>
                    <a:pt x="2426" y="51"/>
                  </a:lnTo>
                  <a:lnTo>
                    <a:pt x="2457" y="39"/>
                  </a:lnTo>
                  <a:lnTo>
                    <a:pt x="2489" y="28"/>
                  </a:lnTo>
                  <a:lnTo>
                    <a:pt x="2523" y="19"/>
                  </a:lnTo>
                  <a:lnTo>
                    <a:pt x="2559" y="12"/>
                  </a:lnTo>
                  <a:lnTo>
                    <a:pt x="2596" y="7"/>
                  </a:lnTo>
                  <a:lnTo>
                    <a:pt x="2635" y="3"/>
                  </a:lnTo>
                  <a:lnTo>
                    <a:pt x="2676" y="0"/>
                  </a:lnTo>
                  <a:lnTo>
                    <a:pt x="2718" y="2"/>
                  </a:lnTo>
                  <a:lnTo>
                    <a:pt x="2762" y="5"/>
                  </a:lnTo>
                  <a:lnTo>
                    <a:pt x="2808" y="10"/>
                  </a:lnTo>
                  <a:lnTo>
                    <a:pt x="2855" y="18"/>
                  </a:lnTo>
                  <a:lnTo>
                    <a:pt x="2905" y="29"/>
                  </a:lnTo>
                  <a:lnTo>
                    <a:pt x="2954" y="44"/>
                  </a:lnTo>
                  <a:lnTo>
                    <a:pt x="3003" y="60"/>
                  </a:lnTo>
                  <a:lnTo>
                    <a:pt x="3050" y="80"/>
                  </a:lnTo>
                  <a:lnTo>
                    <a:pt x="3098" y="101"/>
                  </a:lnTo>
                  <a:lnTo>
                    <a:pt x="3144" y="124"/>
                  </a:lnTo>
                  <a:lnTo>
                    <a:pt x="3190" y="150"/>
                  </a:lnTo>
                  <a:lnTo>
                    <a:pt x="3234" y="177"/>
                  </a:lnTo>
                  <a:lnTo>
                    <a:pt x="3277" y="206"/>
                  </a:lnTo>
                  <a:lnTo>
                    <a:pt x="3320" y="237"/>
                  </a:lnTo>
                  <a:lnTo>
                    <a:pt x="3361" y="270"/>
                  </a:lnTo>
                  <a:lnTo>
                    <a:pt x="3401" y="303"/>
                  </a:lnTo>
                  <a:lnTo>
                    <a:pt x="3440" y="338"/>
                  </a:lnTo>
                  <a:lnTo>
                    <a:pt x="3478" y="374"/>
                  </a:lnTo>
                  <a:lnTo>
                    <a:pt x="3514" y="413"/>
                  </a:lnTo>
                  <a:lnTo>
                    <a:pt x="3549" y="451"/>
                  </a:lnTo>
                  <a:lnTo>
                    <a:pt x="3583" y="489"/>
                  </a:lnTo>
                  <a:lnTo>
                    <a:pt x="3615" y="529"/>
                  </a:lnTo>
                  <a:lnTo>
                    <a:pt x="3646" y="570"/>
                  </a:lnTo>
                  <a:lnTo>
                    <a:pt x="3676" y="611"/>
                  </a:lnTo>
                  <a:lnTo>
                    <a:pt x="3704" y="652"/>
                  </a:lnTo>
                  <a:lnTo>
                    <a:pt x="3729" y="694"/>
                  </a:lnTo>
                  <a:lnTo>
                    <a:pt x="3754" y="735"/>
                  </a:lnTo>
                  <a:lnTo>
                    <a:pt x="3777" y="776"/>
                  </a:lnTo>
                  <a:lnTo>
                    <a:pt x="3799" y="818"/>
                  </a:lnTo>
                  <a:lnTo>
                    <a:pt x="3817" y="859"/>
                  </a:lnTo>
                  <a:lnTo>
                    <a:pt x="3836" y="900"/>
                  </a:lnTo>
                  <a:lnTo>
                    <a:pt x="3851" y="941"/>
                  </a:lnTo>
                  <a:lnTo>
                    <a:pt x="3865" y="980"/>
                  </a:lnTo>
                  <a:lnTo>
                    <a:pt x="3877" y="1019"/>
                  </a:lnTo>
                  <a:lnTo>
                    <a:pt x="3887" y="1057"/>
                  </a:lnTo>
                  <a:lnTo>
                    <a:pt x="3895" y="1095"/>
                  </a:lnTo>
                  <a:lnTo>
                    <a:pt x="3901" y="1130"/>
                  </a:lnTo>
                  <a:lnTo>
                    <a:pt x="3910" y="1199"/>
                  </a:lnTo>
                  <a:lnTo>
                    <a:pt x="3917" y="1265"/>
                  </a:lnTo>
                  <a:lnTo>
                    <a:pt x="3924" y="1326"/>
                  </a:lnTo>
                  <a:lnTo>
                    <a:pt x="3930" y="1384"/>
                  </a:lnTo>
                  <a:lnTo>
                    <a:pt x="3939" y="1486"/>
                  </a:lnTo>
                  <a:lnTo>
                    <a:pt x="3948" y="1571"/>
                  </a:lnTo>
                  <a:lnTo>
                    <a:pt x="3953" y="1607"/>
                  </a:lnTo>
                  <a:lnTo>
                    <a:pt x="3959" y="1637"/>
                  </a:lnTo>
                  <a:lnTo>
                    <a:pt x="3962" y="1650"/>
                  </a:lnTo>
                  <a:lnTo>
                    <a:pt x="3966" y="1663"/>
                  </a:lnTo>
                  <a:lnTo>
                    <a:pt x="3969" y="1674"/>
                  </a:lnTo>
                  <a:lnTo>
                    <a:pt x="3973" y="1684"/>
                  </a:lnTo>
                  <a:lnTo>
                    <a:pt x="3977" y="1693"/>
                  </a:lnTo>
                  <a:lnTo>
                    <a:pt x="3982" y="1700"/>
                  </a:lnTo>
                  <a:lnTo>
                    <a:pt x="3988" y="1706"/>
                  </a:lnTo>
                  <a:lnTo>
                    <a:pt x="3994" y="1710"/>
                  </a:lnTo>
                  <a:lnTo>
                    <a:pt x="4000" y="1713"/>
                  </a:lnTo>
                  <a:lnTo>
                    <a:pt x="4006" y="1715"/>
                  </a:lnTo>
                  <a:lnTo>
                    <a:pt x="4013" y="1715"/>
                  </a:lnTo>
                  <a:lnTo>
                    <a:pt x="4022" y="1714"/>
                  </a:lnTo>
                  <a:lnTo>
                    <a:pt x="4030" y="1712"/>
                  </a:lnTo>
                  <a:lnTo>
                    <a:pt x="4040" y="1709"/>
                  </a:lnTo>
                  <a:lnTo>
                    <a:pt x="4051" y="1705"/>
                  </a:lnTo>
                  <a:lnTo>
                    <a:pt x="4063" y="1699"/>
                  </a:lnTo>
                  <a:lnTo>
                    <a:pt x="4090" y="1684"/>
                  </a:lnTo>
                  <a:lnTo>
                    <a:pt x="4119" y="1667"/>
                  </a:lnTo>
                  <a:lnTo>
                    <a:pt x="4151" y="1647"/>
                  </a:lnTo>
                  <a:lnTo>
                    <a:pt x="4184" y="1626"/>
                  </a:lnTo>
                  <a:lnTo>
                    <a:pt x="4218" y="1603"/>
                  </a:lnTo>
                  <a:lnTo>
                    <a:pt x="4251" y="1579"/>
                  </a:lnTo>
                  <a:lnTo>
                    <a:pt x="4314" y="1534"/>
                  </a:lnTo>
                  <a:lnTo>
                    <a:pt x="4366" y="1494"/>
                  </a:lnTo>
                  <a:lnTo>
                    <a:pt x="4402" y="1468"/>
                  </a:lnTo>
                  <a:lnTo>
                    <a:pt x="4416" y="1457"/>
                  </a:lnTo>
                  <a:lnTo>
                    <a:pt x="4415" y="1463"/>
                  </a:lnTo>
                  <a:lnTo>
                    <a:pt x="4411" y="1481"/>
                  </a:lnTo>
                  <a:lnTo>
                    <a:pt x="4408" y="1494"/>
                  </a:lnTo>
                  <a:lnTo>
                    <a:pt x="4402" y="1510"/>
                  </a:lnTo>
                  <a:lnTo>
                    <a:pt x="4396" y="1527"/>
                  </a:lnTo>
                  <a:lnTo>
                    <a:pt x="4388" y="1547"/>
                  </a:lnTo>
                  <a:lnTo>
                    <a:pt x="4379" y="1570"/>
                  </a:lnTo>
                  <a:lnTo>
                    <a:pt x="4366" y="1594"/>
                  </a:lnTo>
                  <a:lnTo>
                    <a:pt x="4353" y="1618"/>
                  </a:lnTo>
                  <a:lnTo>
                    <a:pt x="4336" y="1645"/>
                  </a:lnTo>
                  <a:lnTo>
                    <a:pt x="4318" y="1674"/>
                  </a:lnTo>
                  <a:lnTo>
                    <a:pt x="4296" y="1704"/>
                  </a:lnTo>
                  <a:lnTo>
                    <a:pt x="4271" y="1735"/>
                  </a:lnTo>
                  <a:lnTo>
                    <a:pt x="4245" y="1766"/>
                  </a:lnTo>
                  <a:lnTo>
                    <a:pt x="4186" y="1831"/>
                  </a:lnTo>
                  <a:lnTo>
                    <a:pt x="4128" y="1893"/>
                  </a:lnTo>
                  <a:lnTo>
                    <a:pt x="4073" y="1951"/>
                  </a:lnTo>
                  <a:lnTo>
                    <a:pt x="4024" y="2003"/>
                  </a:lnTo>
                  <a:lnTo>
                    <a:pt x="3980" y="2047"/>
                  </a:lnTo>
                  <a:lnTo>
                    <a:pt x="3947" y="2081"/>
                  </a:lnTo>
                  <a:lnTo>
                    <a:pt x="3926" y="2103"/>
                  </a:lnTo>
                  <a:lnTo>
                    <a:pt x="3918" y="2110"/>
                  </a:lnTo>
                  <a:lnTo>
                    <a:pt x="4175" y="2042"/>
                  </a:lnTo>
                  <a:lnTo>
                    <a:pt x="4171" y="2046"/>
                  </a:lnTo>
                  <a:lnTo>
                    <a:pt x="4159" y="2059"/>
                  </a:lnTo>
                  <a:lnTo>
                    <a:pt x="4139" y="2081"/>
                  </a:lnTo>
                  <a:lnTo>
                    <a:pt x="4116" y="2108"/>
                  </a:lnTo>
                  <a:lnTo>
                    <a:pt x="4089" y="2142"/>
                  </a:lnTo>
                  <a:lnTo>
                    <a:pt x="4060" y="2179"/>
                  </a:lnTo>
                  <a:lnTo>
                    <a:pt x="4045" y="2200"/>
                  </a:lnTo>
                  <a:lnTo>
                    <a:pt x="4031" y="2221"/>
                  </a:lnTo>
                  <a:lnTo>
                    <a:pt x="4017" y="2243"/>
                  </a:lnTo>
                  <a:lnTo>
                    <a:pt x="4004" y="2265"/>
                  </a:lnTo>
                  <a:lnTo>
                    <a:pt x="3990" y="2289"/>
                  </a:lnTo>
                  <a:lnTo>
                    <a:pt x="3972" y="2313"/>
                  </a:lnTo>
                  <a:lnTo>
                    <a:pt x="3951" y="2337"/>
                  </a:lnTo>
                  <a:lnTo>
                    <a:pt x="3930" y="2362"/>
                  </a:lnTo>
                  <a:lnTo>
                    <a:pt x="3906" y="2386"/>
                  </a:lnTo>
                  <a:lnTo>
                    <a:pt x="3881" y="2411"/>
                  </a:lnTo>
                  <a:lnTo>
                    <a:pt x="3856" y="2435"/>
                  </a:lnTo>
                  <a:lnTo>
                    <a:pt x="3832" y="2456"/>
                  </a:lnTo>
                  <a:lnTo>
                    <a:pt x="3786" y="2496"/>
                  </a:lnTo>
                  <a:lnTo>
                    <a:pt x="3748" y="2529"/>
                  </a:lnTo>
                  <a:lnTo>
                    <a:pt x="3721" y="2550"/>
                  </a:lnTo>
                  <a:lnTo>
                    <a:pt x="3712" y="2557"/>
                  </a:lnTo>
                  <a:lnTo>
                    <a:pt x="3721" y="2524"/>
                  </a:lnTo>
                  <a:lnTo>
                    <a:pt x="3746" y="2432"/>
                  </a:lnTo>
                  <a:lnTo>
                    <a:pt x="3760" y="2369"/>
                  </a:lnTo>
                  <a:lnTo>
                    <a:pt x="3775" y="2295"/>
                  </a:lnTo>
                  <a:lnTo>
                    <a:pt x="3782" y="2256"/>
                  </a:lnTo>
                  <a:lnTo>
                    <a:pt x="3789" y="2213"/>
                  </a:lnTo>
                  <a:lnTo>
                    <a:pt x="3796" y="2170"/>
                  </a:lnTo>
                  <a:lnTo>
                    <a:pt x="3802" y="2126"/>
                  </a:lnTo>
                  <a:lnTo>
                    <a:pt x="3807" y="2079"/>
                  </a:lnTo>
                  <a:lnTo>
                    <a:pt x="3812" y="2033"/>
                  </a:lnTo>
                  <a:lnTo>
                    <a:pt x="3815" y="1984"/>
                  </a:lnTo>
                  <a:lnTo>
                    <a:pt x="3817" y="1936"/>
                  </a:lnTo>
                  <a:lnTo>
                    <a:pt x="3818" y="1886"/>
                  </a:lnTo>
                  <a:lnTo>
                    <a:pt x="3818" y="1836"/>
                  </a:lnTo>
                  <a:lnTo>
                    <a:pt x="3816" y="1787"/>
                  </a:lnTo>
                  <a:lnTo>
                    <a:pt x="3813" y="1738"/>
                  </a:lnTo>
                  <a:lnTo>
                    <a:pt x="3808" y="1689"/>
                  </a:lnTo>
                  <a:lnTo>
                    <a:pt x="3801" y="1640"/>
                  </a:lnTo>
                  <a:lnTo>
                    <a:pt x="3792" y="1593"/>
                  </a:lnTo>
                  <a:lnTo>
                    <a:pt x="3781" y="1545"/>
                  </a:lnTo>
                  <a:lnTo>
                    <a:pt x="3768" y="1500"/>
                  </a:lnTo>
                  <a:lnTo>
                    <a:pt x="3751" y="1455"/>
                  </a:lnTo>
                  <a:lnTo>
                    <a:pt x="3733" y="1413"/>
                  </a:lnTo>
                  <a:lnTo>
                    <a:pt x="3712" y="1371"/>
                  </a:lnTo>
                  <a:lnTo>
                    <a:pt x="3689" y="1331"/>
                  </a:lnTo>
                  <a:lnTo>
                    <a:pt x="3667" y="1294"/>
                  </a:lnTo>
                  <a:lnTo>
                    <a:pt x="3645" y="1257"/>
                  </a:lnTo>
                  <a:lnTo>
                    <a:pt x="3623" y="1223"/>
                  </a:lnTo>
                  <a:lnTo>
                    <a:pt x="3580" y="1158"/>
                  </a:lnTo>
                  <a:lnTo>
                    <a:pt x="3538" y="1099"/>
                  </a:lnTo>
                  <a:lnTo>
                    <a:pt x="3497" y="1045"/>
                  </a:lnTo>
                  <a:lnTo>
                    <a:pt x="3459" y="997"/>
                  </a:lnTo>
                  <a:lnTo>
                    <a:pt x="3423" y="955"/>
                  </a:lnTo>
                  <a:lnTo>
                    <a:pt x="3390" y="918"/>
                  </a:lnTo>
                  <a:lnTo>
                    <a:pt x="3359" y="885"/>
                  </a:lnTo>
                  <a:lnTo>
                    <a:pt x="3331" y="858"/>
                  </a:lnTo>
                  <a:lnTo>
                    <a:pt x="3307" y="835"/>
                  </a:lnTo>
                  <a:lnTo>
                    <a:pt x="3287" y="818"/>
                  </a:lnTo>
                  <a:lnTo>
                    <a:pt x="3258" y="794"/>
                  </a:lnTo>
                  <a:lnTo>
                    <a:pt x="3247" y="787"/>
                  </a:lnTo>
                  <a:lnTo>
                    <a:pt x="3250" y="797"/>
                  </a:lnTo>
                  <a:lnTo>
                    <a:pt x="3255" y="827"/>
                  </a:lnTo>
                  <a:lnTo>
                    <a:pt x="3257" y="849"/>
                  </a:lnTo>
                  <a:lnTo>
                    <a:pt x="3260" y="873"/>
                  </a:lnTo>
                  <a:lnTo>
                    <a:pt x="3262" y="901"/>
                  </a:lnTo>
                  <a:lnTo>
                    <a:pt x="3263" y="932"/>
                  </a:lnTo>
                  <a:lnTo>
                    <a:pt x="3263" y="965"/>
                  </a:lnTo>
                  <a:lnTo>
                    <a:pt x="3262" y="1002"/>
                  </a:lnTo>
                  <a:lnTo>
                    <a:pt x="3260" y="1039"/>
                  </a:lnTo>
                  <a:lnTo>
                    <a:pt x="3255" y="1077"/>
                  </a:lnTo>
                  <a:lnTo>
                    <a:pt x="3248" y="1115"/>
                  </a:lnTo>
                  <a:lnTo>
                    <a:pt x="3239" y="1154"/>
                  </a:lnTo>
                  <a:lnTo>
                    <a:pt x="3234" y="1175"/>
                  </a:lnTo>
                  <a:lnTo>
                    <a:pt x="3228" y="1195"/>
                  </a:lnTo>
                  <a:lnTo>
                    <a:pt x="3222" y="1214"/>
                  </a:lnTo>
                  <a:lnTo>
                    <a:pt x="3213" y="1233"/>
                  </a:lnTo>
                  <a:lnTo>
                    <a:pt x="3196" y="1272"/>
                  </a:lnTo>
                  <a:lnTo>
                    <a:pt x="3175" y="1313"/>
                  </a:lnTo>
                  <a:lnTo>
                    <a:pt x="3154" y="1353"/>
                  </a:lnTo>
                  <a:lnTo>
                    <a:pt x="3129" y="1393"/>
                  </a:lnTo>
                  <a:lnTo>
                    <a:pt x="3104" y="1432"/>
                  </a:lnTo>
                  <a:lnTo>
                    <a:pt x="3078" y="1471"/>
                  </a:lnTo>
                  <a:lnTo>
                    <a:pt x="3052" y="1508"/>
                  </a:lnTo>
                  <a:lnTo>
                    <a:pt x="3027" y="1543"/>
                  </a:lnTo>
                  <a:lnTo>
                    <a:pt x="2979" y="1605"/>
                  </a:lnTo>
                  <a:lnTo>
                    <a:pt x="2941" y="1655"/>
                  </a:lnTo>
                  <a:lnTo>
                    <a:pt x="2914" y="1687"/>
                  </a:lnTo>
                  <a:lnTo>
                    <a:pt x="2905" y="1698"/>
                  </a:lnTo>
                  <a:lnTo>
                    <a:pt x="2906" y="1683"/>
                  </a:lnTo>
                  <a:lnTo>
                    <a:pt x="2911" y="1642"/>
                  </a:lnTo>
                  <a:lnTo>
                    <a:pt x="2913" y="1613"/>
                  </a:lnTo>
                  <a:lnTo>
                    <a:pt x="2915" y="1580"/>
                  </a:lnTo>
                  <a:lnTo>
                    <a:pt x="2916" y="1542"/>
                  </a:lnTo>
                  <a:lnTo>
                    <a:pt x="2917" y="1500"/>
                  </a:lnTo>
                  <a:lnTo>
                    <a:pt x="2916" y="1455"/>
                  </a:lnTo>
                  <a:lnTo>
                    <a:pt x="2914" y="1408"/>
                  </a:lnTo>
                  <a:lnTo>
                    <a:pt x="2910" y="1357"/>
                  </a:lnTo>
                  <a:lnTo>
                    <a:pt x="2905" y="1306"/>
                  </a:lnTo>
                  <a:lnTo>
                    <a:pt x="2901" y="1279"/>
                  </a:lnTo>
                  <a:lnTo>
                    <a:pt x="2895" y="1254"/>
                  </a:lnTo>
                  <a:lnTo>
                    <a:pt x="2890" y="1227"/>
                  </a:lnTo>
                  <a:lnTo>
                    <a:pt x="2884" y="1201"/>
                  </a:lnTo>
                  <a:lnTo>
                    <a:pt x="2878" y="1174"/>
                  </a:lnTo>
                  <a:lnTo>
                    <a:pt x="2871" y="1148"/>
                  </a:lnTo>
                  <a:lnTo>
                    <a:pt x="2862" y="1121"/>
                  </a:lnTo>
                  <a:lnTo>
                    <a:pt x="2853" y="1096"/>
                  </a:lnTo>
                  <a:lnTo>
                    <a:pt x="2842" y="1070"/>
                  </a:lnTo>
                  <a:lnTo>
                    <a:pt x="2830" y="1044"/>
                  </a:lnTo>
                  <a:lnTo>
                    <a:pt x="2817" y="1019"/>
                  </a:lnTo>
                  <a:lnTo>
                    <a:pt x="2802" y="993"/>
                  </a:lnTo>
                  <a:lnTo>
                    <a:pt x="2786" y="967"/>
                  </a:lnTo>
                  <a:lnTo>
                    <a:pt x="2769" y="943"/>
                  </a:lnTo>
                  <a:lnTo>
                    <a:pt x="2750" y="918"/>
                  </a:lnTo>
                  <a:lnTo>
                    <a:pt x="2731" y="894"/>
                  </a:lnTo>
                  <a:lnTo>
                    <a:pt x="2712" y="869"/>
                  </a:lnTo>
                  <a:lnTo>
                    <a:pt x="2691" y="847"/>
                  </a:lnTo>
                  <a:lnTo>
                    <a:pt x="2670" y="823"/>
                  </a:lnTo>
                  <a:lnTo>
                    <a:pt x="2650" y="801"/>
                  </a:lnTo>
                  <a:lnTo>
                    <a:pt x="2608" y="758"/>
                  </a:lnTo>
                  <a:lnTo>
                    <a:pt x="2565" y="717"/>
                  </a:lnTo>
                  <a:lnTo>
                    <a:pt x="2524" y="680"/>
                  </a:lnTo>
                  <a:lnTo>
                    <a:pt x="2485" y="647"/>
                  </a:lnTo>
                  <a:lnTo>
                    <a:pt x="2450" y="618"/>
                  </a:lnTo>
                  <a:lnTo>
                    <a:pt x="2418" y="592"/>
                  </a:lnTo>
                  <a:lnTo>
                    <a:pt x="2372" y="558"/>
                  </a:lnTo>
                  <a:lnTo>
                    <a:pt x="2355" y="546"/>
                  </a:lnTo>
                  <a:close/>
                </a:path>
              </a:pathLst>
            </a:custGeom>
            <a:solidFill>
              <a:srgbClr val="531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49" name="Freeform 102"/>
            <p:cNvSpPr>
              <a:spLocks/>
            </p:cNvSpPr>
            <p:nvPr/>
          </p:nvSpPr>
          <p:spPr bwMode="auto">
            <a:xfrm>
              <a:off x="2071" y="2156"/>
              <a:ext cx="31" cy="49"/>
            </a:xfrm>
            <a:custGeom>
              <a:avLst/>
              <a:gdLst>
                <a:gd name="T0" fmla="*/ 0 w 467"/>
                <a:gd name="T1" fmla="*/ 0 h 731"/>
                <a:gd name="T2" fmla="*/ 0 w 467"/>
                <a:gd name="T3" fmla="*/ 0 h 731"/>
                <a:gd name="T4" fmla="*/ 0 w 467"/>
                <a:gd name="T5" fmla="*/ 0 h 731"/>
                <a:gd name="T6" fmla="*/ 0 w 467"/>
                <a:gd name="T7" fmla="*/ 0 h 731"/>
                <a:gd name="T8" fmla="*/ 0 w 467"/>
                <a:gd name="T9" fmla="*/ 0 h 731"/>
                <a:gd name="T10" fmla="*/ 0 w 467"/>
                <a:gd name="T11" fmla="*/ 0 h 731"/>
                <a:gd name="T12" fmla="*/ 0 w 467"/>
                <a:gd name="T13" fmla="*/ 0 h 731"/>
                <a:gd name="T14" fmla="*/ 0 w 467"/>
                <a:gd name="T15" fmla="*/ 0 h 731"/>
                <a:gd name="T16" fmla="*/ 0 w 467"/>
                <a:gd name="T17" fmla="*/ 0 h 731"/>
                <a:gd name="T18" fmla="*/ 0 w 467"/>
                <a:gd name="T19" fmla="*/ 0 h 731"/>
                <a:gd name="T20" fmla="*/ 0 w 467"/>
                <a:gd name="T21" fmla="*/ 0 h 731"/>
                <a:gd name="T22" fmla="*/ 0 w 467"/>
                <a:gd name="T23" fmla="*/ 0 h 731"/>
                <a:gd name="T24" fmla="*/ 0 w 467"/>
                <a:gd name="T25" fmla="*/ 0 h 731"/>
                <a:gd name="T26" fmla="*/ 0 w 467"/>
                <a:gd name="T27" fmla="*/ 0 h 731"/>
                <a:gd name="T28" fmla="*/ 0 w 467"/>
                <a:gd name="T29" fmla="*/ 0 h 731"/>
                <a:gd name="T30" fmla="*/ 0 w 467"/>
                <a:gd name="T31" fmla="*/ 0 h 731"/>
                <a:gd name="T32" fmla="*/ 0 w 467"/>
                <a:gd name="T33" fmla="*/ 0 h 731"/>
                <a:gd name="T34" fmla="*/ 0 w 467"/>
                <a:gd name="T35" fmla="*/ 0 h 731"/>
                <a:gd name="T36" fmla="*/ 0 w 467"/>
                <a:gd name="T37" fmla="*/ 0 h 731"/>
                <a:gd name="T38" fmla="*/ 0 w 467"/>
                <a:gd name="T39" fmla="*/ 0 h 731"/>
                <a:gd name="T40" fmla="*/ 0 w 467"/>
                <a:gd name="T41" fmla="*/ 0 h 731"/>
                <a:gd name="T42" fmla="*/ 0 w 467"/>
                <a:gd name="T43" fmla="*/ 0 h 731"/>
                <a:gd name="T44" fmla="*/ 0 w 467"/>
                <a:gd name="T45" fmla="*/ 0 h 731"/>
                <a:gd name="T46" fmla="*/ 0 w 467"/>
                <a:gd name="T47" fmla="*/ 0 h 731"/>
                <a:gd name="T48" fmla="*/ 0 w 467"/>
                <a:gd name="T49" fmla="*/ 0 h 731"/>
                <a:gd name="T50" fmla="*/ 0 w 467"/>
                <a:gd name="T51" fmla="*/ 0 h 731"/>
                <a:gd name="T52" fmla="*/ 0 w 467"/>
                <a:gd name="T53" fmla="*/ 0 h 731"/>
                <a:gd name="T54" fmla="*/ 0 w 467"/>
                <a:gd name="T55" fmla="*/ 0 h 731"/>
                <a:gd name="T56" fmla="*/ 0 w 467"/>
                <a:gd name="T57" fmla="*/ 0 h 731"/>
                <a:gd name="T58" fmla="*/ 0 w 467"/>
                <a:gd name="T59" fmla="*/ 0 h 731"/>
                <a:gd name="T60" fmla="*/ 0 w 467"/>
                <a:gd name="T61" fmla="*/ 0 h 731"/>
                <a:gd name="T62" fmla="*/ 0 w 467"/>
                <a:gd name="T63" fmla="*/ 0 h 731"/>
                <a:gd name="T64" fmla="*/ 0 w 467"/>
                <a:gd name="T65" fmla="*/ 0 h 731"/>
                <a:gd name="T66" fmla="*/ 0 w 467"/>
                <a:gd name="T67" fmla="*/ 0 h 7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7"/>
                <a:gd name="T103" fmla="*/ 0 h 731"/>
                <a:gd name="T104" fmla="*/ 467 w 467"/>
                <a:gd name="T105" fmla="*/ 731 h 7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7" h="731">
                  <a:moveTo>
                    <a:pt x="467" y="163"/>
                  </a:moveTo>
                  <a:lnTo>
                    <a:pt x="457" y="152"/>
                  </a:lnTo>
                  <a:lnTo>
                    <a:pt x="430" y="127"/>
                  </a:lnTo>
                  <a:lnTo>
                    <a:pt x="411" y="110"/>
                  </a:lnTo>
                  <a:lnTo>
                    <a:pt x="389" y="93"/>
                  </a:lnTo>
                  <a:lnTo>
                    <a:pt x="363" y="74"/>
                  </a:lnTo>
                  <a:lnTo>
                    <a:pt x="336" y="55"/>
                  </a:lnTo>
                  <a:lnTo>
                    <a:pt x="322" y="47"/>
                  </a:lnTo>
                  <a:lnTo>
                    <a:pt x="307" y="39"/>
                  </a:lnTo>
                  <a:lnTo>
                    <a:pt x="292" y="31"/>
                  </a:lnTo>
                  <a:lnTo>
                    <a:pt x="276" y="23"/>
                  </a:lnTo>
                  <a:lnTo>
                    <a:pt x="261" y="17"/>
                  </a:lnTo>
                  <a:lnTo>
                    <a:pt x="245" y="12"/>
                  </a:lnTo>
                  <a:lnTo>
                    <a:pt x="230" y="7"/>
                  </a:lnTo>
                  <a:lnTo>
                    <a:pt x="213" y="4"/>
                  </a:lnTo>
                  <a:lnTo>
                    <a:pt x="198" y="2"/>
                  </a:lnTo>
                  <a:lnTo>
                    <a:pt x="181" y="0"/>
                  </a:lnTo>
                  <a:lnTo>
                    <a:pt x="166" y="1"/>
                  </a:lnTo>
                  <a:lnTo>
                    <a:pt x="149" y="2"/>
                  </a:lnTo>
                  <a:lnTo>
                    <a:pt x="134" y="5"/>
                  </a:lnTo>
                  <a:lnTo>
                    <a:pt x="118" y="10"/>
                  </a:lnTo>
                  <a:lnTo>
                    <a:pt x="104" y="17"/>
                  </a:lnTo>
                  <a:lnTo>
                    <a:pt x="90" y="25"/>
                  </a:lnTo>
                  <a:lnTo>
                    <a:pt x="75" y="36"/>
                  </a:lnTo>
                  <a:lnTo>
                    <a:pt x="63" y="47"/>
                  </a:lnTo>
                  <a:lnTo>
                    <a:pt x="51" y="59"/>
                  </a:lnTo>
                  <a:lnTo>
                    <a:pt x="41" y="72"/>
                  </a:lnTo>
                  <a:lnTo>
                    <a:pt x="32" y="86"/>
                  </a:lnTo>
                  <a:lnTo>
                    <a:pt x="24" y="101"/>
                  </a:lnTo>
                  <a:lnTo>
                    <a:pt x="17" y="116"/>
                  </a:lnTo>
                  <a:lnTo>
                    <a:pt x="12" y="132"/>
                  </a:lnTo>
                  <a:lnTo>
                    <a:pt x="7" y="148"/>
                  </a:lnTo>
                  <a:lnTo>
                    <a:pt x="4" y="166"/>
                  </a:lnTo>
                  <a:lnTo>
                    <a:pt x="2" y="183"/>
                  </a:lnTo>
                  <a:lnTo>
                    <a:pt x="0" y="202"/>
                  </a:lnTo>
                  <a:lnTo>
                    <a:pt x="0" y="221"/>
                  </a:lnTo>
                  <a:lnTo>
                    <a:pt x="1" y="239"/>
                  </a:lnTo>
                  <a:lnTo>
                    <a:pt x="2" y="259"/>
                  </a:lnTo>
                  <a:lnTo>
                    <a:pt x="5" y="278"/>
                  </a:lnTo>
                  <a:lnTo>
                    <a:pt x="8" y="298"/>
                  </a:lnTo>
                  <a:lnTo>
                    <a:pt x="12" y="318"/>
                  </a:lnTo>
                  <a:lnTo>
                    <a:pt x="17" y="337"/>
                  </a:lnTo>
                  <a:lnTo>
                    <a:pt x="23" y="357"/>
                  </a:lnTo>
                  <a:lnTo>
                    <a:pt x="31" y="377"/>
                  </a:lnTo>
                  <a:lnTo>
                    <a:pt x="39" y="396"/>
                  </a:lnTo>
                  <a:lnTo>
                    <a:pt x="47" y="416"/>
                  </a:lnTo>
                  <a:lnTo>
                    <a:pt x="56" y="436"/>
                  </a:lnTo>
                  <a:lnTo>
                    <a:pt x="67" y="455"/>
                  </a:lnTo>
                  <a:lnTo>
                    <a:pt x="78" y="474"/>
                  </a:lnTo>
                  <a:lnTo>
                    <a:pt x="90" y="491"/>
                  </a:lnTo>
                  <a:lnTo>
                    <a:pt x="102" y="510"/>
                  </a:lnTo>
                  <a:lnTo>
                    <a:pt x="115" y="527"/>
                  </a:lnTo>
                  <a:lnTo>
                    <a:pt x="129" y="544"/>
                  </a:lnTo>
                  <a:lnTo>
                    <a:pt x="143" y="561"/>
                  </a:lnTo>
                  <a:lnTo>
                    <a:pt x="158" y="576"/>
                  </a:lnTo>
                  <a:lnTo>
                    <a:pt x="180" y="598"/>
                  </a:lnTo>
                  <a:lnTo>
                    <a:pt x="204" y="617"/>
                  </a:lnTo>
                  <a:lnTo>
                    <a:pt x="228" y="635"/>
                  </a:lnTo>
                  <a:lnTo>
                    <a:pt x="252" y="650"/>
                  </a:lnTo>
                  <a:lnTo>
                    <a:pt x="275" y="665"/>
                  </a:lnTo>
                  <a:lnTo>
                    <a:pt x="298" y="677"/>
                  </a:lnTo>
                  <a:lnTo>
                    <a:pt x="320" y="689"/>
                  </a:lnTo>
                  <a:lnTo>
                    <a:pt x="340" y="698"/>
                  </a:lnTo>
                  <a:lnTo>
                    <a:pt x="377" y="713"/>
                  </a:lnTo>
                  <a:lnTo>
                    <a:pt x="406" y="724"/>
                  </a:lnTo>
                  <a:lnTo>
                    <a:pt x="426" y="729"/>
                  </a:lnTo>
                  <a:lnTo>
                    <a:pt x="433" y="731"/>
                  </a:lnTo>
                  <a:lnTo>
                    <a:pt x="467" y="163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0" name="Freeform 103"/>
            <p:cNvSpPr>
              <a:spLocks/>
            </p:cNvSpPr>
            <p:nvPr/>
          </p:nvSpPr>
          <p:spPr bwMode="auto">
            <a:xfrm>
              <a:off x="2246" y="2159"/>
              <a:ext cx="20" cy="39"/>
            </a:xfrm>
            <a:custGeom>
              <a:avLst/>
              <a:gdLst>
                <a:gd name="T0" fmla="*/ 0 w 303"/>
                <a:gd name="T1" fmla="*/ 0 h 597"/>
                <a:gd name="T2" fmla="*/ 0 w 303"/>
                <a:gd name="T3" fmla="*/ 0 h 597"/>
                <a:gd name="T4" fmla="*/ 0 w 303"/>
                <a:gd name="T5" fmla="*/ 0 h 597"/>
                <a:gd name="T6" fmla="*/ 0 w 303"/>
                <a:gd name="T7" fmla="*/ 0 h 597"/>
                <a:gd name="T8" fmla="*/ 0 w 303"/>
                <a:gd name="T9" fmla="*/ 0 h 597"/>
                <a:gd name="T10" fmla="*/ 0 w 303"/>
                <a:gd name="T11" fmla="*/ 0 h 597"/>
                <a:gd name="T12" fmla="*/ 0 w 303"/>
                <a:gd name="T13" fmla="*/ 0 h 597"/>
                <a:gd name="T14" fmla="*/ 0 w 303"/>
                <a:gd name="T15" fmla="*/ 0 h 597"/>
                <a:gd name="T16" fmla="*/ 0 w 303"/>
                <a:gd name="T17" fmla="*/ 0 h 597"/>
                <a:gd name="T18" fmla="*/ 0 w 303"/>
                <a:gd name="T19" fmla="*/ 0 h 597"/>
                <a:gd name="T20" fmla="*/ 0 w 303"/>
                <a:gd name="T21" fmla="*/ 0 h 597"/>
                <a:gd name="T22" fmla="*/ 0 w 303"/>
                <a:gd name="T23" fmla="*/ 0 h 597"/>
                <a:gd name="T24" fmla="*/ 0 w 303"/>
                <a:gd name="T25" fmla="*/ 0 h 597"/>
                <a:gd name="T26" fmla="*/ 0 w 303"/>
                <a:gd name="T27" fmla="*/ 0 h 597"/>
                <a:gd name="T28" fmla="*/ 0 w 303"/>
                <a:gd name="T29" fmla="*/ 0 h 597"/>
                <a:gd name="T30" fmla="*/ 0 w 303"/>
                <a:gd name="T31" fmla="*/ 0 h 597"/>
                <a:gd name="T32" fmla="*/ 0 w 303"/>
                <a:gd name="T33" fmla="*/ 0 h 597"/>
                <a:gd name="T34" fmla="*/ 0 w 303"/>
                <a:gd name="T35" fmla="*/ 0 h 597"/>
                <a:gd name="T36" fmla="*/ 0 w 303"/>
                <a:gd name="T37" fmla="*/ 0 h 597"/>
                <a:gd name="T38" fmla="*/ 0 w 303"/>
                <a:gd name="T39" fmla="*/ 0 h 597"/>
                <a:gd name="T40" fmla="*/ 0 w 303"/>
                <a:gd name="T41" fmla="*/ 0 h 597"/>
                <a:gd name="T42" fmla="*/ 0 w 303"/>
                <a:gd name="T43" fmla="*/ 0 h 597"/>
                <a:gd name="T44" fmla="*/ 0 w 303"/>
                <a:gd name="T45" fmla="*/ 0 h 597"/>
                <a:gd name="T46" fmla="*/ 0 w 303"/>
                <a:gd name="T47" fmla="*/ 0 h 597"/>
                <a:gd name="T48" fmla="*/ 0 w 303"/>
                <a:gd name="T49" fmla="*/ 0 h 597"/>
                <a:gd name="T50" fmla="*/ 0 w 303"/>
                <a:gd name="T51" fmla="*/ 0 h 597"/>
                <a:gd name="T52" fmla="*/ 0 w 303"/>
                <a:gd name="T53" fmla="*/ 0 h 597"/>
                <a:gd name="T54" fmla="*/ 0 w 303"/>
                <a:gd name="T55" fmla="*/ 0 h 597"/>
                <a:gd name="T56" fmla="*/ 0 w 303"/>
                <a:gd name="T57" fmla="*/ 0 h 597"/>
                <a:gd name="T58" fmla="*/ 0 w 303"/>
                <a:gd name="T59" fmla="*/ 0 h 597"/>
                <a:gd name="T60" fmla="*/ 0 w 303"/>
                <a:gd name="T61" fmla="*/ 0 h 597"/>
                <a:gd name="T62" fmla="*/ 0 w 303"/>
                <a:gd name="T63" fmla="*/ 0 h 597"/>
                <a:gd name="T64" fmla="*/ 0 w 303"/>
                <a:gd name="T65" fmla="*/ 0 h 597"/>
                <a:gd name="T66" fmla="*/ 0 w 303"/>
                <a:gd name="T67" fmla="*/ 0 h 597"/>
                <a:gd name="T68" fmla="*/ 0 w 303"/>
                <a:gd name="T69" fmla="*/ 0 h 597"/>
                <a:gd name="T70" fmla="*/ 0 w 303"/>
                <a:gd name="T71" fmla="*/ 0 h 597"/>
                <a:gd name="T72" fmla="*/ 0 w 303"/>
                <a:gd name="T73" fmla="*/ 0 h 597"/>
                <a:gd name="T74" fmla="*/ 0 w 303"/>
                <a:gd name="T75" fmla="*/ 0 h 597"/>
                <a:gd name="T76" fmla="*/ 0 w 303"/>
                <a:gd name="T77" fmla="*/ 0 h 597"/>
                <a:gd name="T78" fmla="*/ 0 w 303"/>
                <a:gd name="T79" fmla="*/ 0 h 597"/>
                <a:gd name="T80" fmla="*/ 0 w 303"/>
                <a:gd name="T81" fmla="*/ 0 h 597"/>
                <a:gd name="T82" fmla="*/ 0 w 303"/>
                <a:gd name="T83" fmla="*/ 0 h 597"/>
                <a:gd name="T84" fmla="*/ 0 w 303"/>
                <a:gd name="T85" fmla="*/ 0 h 597"/>
                <a:gd name="T86" fmla="*/ 0 w 303"/>
                <a:gd name="T87" fmla="*/ 0 h 597"/>
                <a:gd name="T88" fmla="*/ 0 w 303"/>
                <a:gd name="T89" fmla="*/ 0 h 597"/>
                <a:gd name="T90" fmla="*/ 0 w 303"/>
                <a:gd name="T91" fmla="*/ 0 h 597"/>
                <a:gd name="T92" fmla="*/ 0 w 303"/>
                <a:gd name="T93" fmla="*/ 0 h 597"/>
                <a:gd name="T94" fmla="*/ 0 w 303"/>
                <a:gd name="T95" fmla="*/ 0 h 597"/>
                <a:gd name="T96" fmla="*/ 0 w 303"/>
                <a:gd name="T97" fmla="*/ 0 h 597"/>
                <a:gd name="T98" fmla="*/ 0 w 303"/>
                <a:gd name="T99" fmla="*/ 0 h 597"/>
                <a:gd name="T100" fmla="*/ 0 w 303"/>
                <a:gd name="T101" fmla="*/ 0 h 597"/>
                <a:gd name="T102" fmla="*/ 0 w 303"/>
                <a:gd name="T103" fmla="*/ 0 h 597"/>
                <a:gd name="T104" fmla="*/ 0 w 303"/>
                <a:gd name="T105" fmla="*/ 0 h 597"/>
                <a:gd name="T106" fmla="*/ 0 w 303"/>
                <a:gd name="T107" fmla="*/ 0 h 5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3"/>
                <a:gd name="T163" fmla="*/ 0 h 597"/>
                <a:gd name="T164" fmla="*/ 303 w 303"/>
                <a:gd name="T165" fmla="*/ 597 h 5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3" h="597">
                  <a:moveTo>
                    <a:pt x="103" y="64"/>
                  </a:moveTo>
                  <a:lnTo>
                    <a:pt x="109" y="57"/>
                  </a:lnTo>
                  <a:lnTo>
                    <a:pt x="125" y="42"/>
                  </a:lnTo>
                  <a:lnTo>
                    <a:pt x="137" y="33"/>
                  </a:lnTo>
                  <a:lnTo>
                    <a:pt x="149" y="23"/>
                  </a:lnTo>
                  <a:lnTo>
                    <a:pt x="163" y="15"/>
                  </a:lnTo>
                  <a:lnTo>
                    <a:pt x="178" y="8"/>
                  </a:lnTo>
                  <a:lnTo>
                    <a:pt x="186" y="5"/>
                  </a:lnTo>
                  <a:lnTo>
                    <a:pt x="193" y="3"/>
                  </a:lnTo>
                  <a:lnTo>
                    <a:pt x="202" y="1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5" y="1"/>
                  </a:lnTo>
                  <a:lnTo>
                    <a:pt x="234" y="3"/>
                  </a:lnTo>
                  <a:lnTo>
                    <a:pt x="241" y="6"/>
                  </a:lnTo>
                  <a:lnTo>
                    <a:pt x="248" y="10"/>
                  </a:lnTo>
                  <a:lnTo>
                    <a:pt x="255" y="15"/>
                  </a:lnTo>
                  <a:lnTo>
                    <a:pt x="262" y="22"/>
                  </a:lnTo>
                  <a:lnTo>
                    <a:pt x="269" y="31"/>
                  </a:lnTo>
                  <a:lnTo>
                    <a:pt x="276" y="41"/>
                  </a:lnTo>
                  <a:lnTo>
                    <a:pt x="281" y="52"/>
                  </a:lnTo>
                  <a:lnTo>
                    <a:pt x="287" y="66"/>
                  </a:lnTo>
                  <a:lnTo>
                    <a:pt x="292" y="80"/>
                  </a:lnTo>
                  <a:lnTo>
                    <a:pt x="297" y="97"/>
                  </a:lnTo>
                  <a:lnTo>
                    <a:pt x="300" y="112"/>
                  </a:lnTo>
                  <a:lnTo>
                    <a:pt x="302" y="128"/>
                  </a:lnTo>
                  <a:lnTo>
                    <a:pt x="303" y="143"/>
                  </a:lnTo>
                  <a:lnTo>
                    <a:pt x="303" y="159"/>
                  </a:lnTo>
                  <a:lnTo>
                    <a:pt x="303" y="173"/>
                  </a:lnTo>
                  <a:lnTo>
                    <a:pt x="302" y="189"/>
                  </a:lnTo>
                  <a:lnTo>
                    <a:pt x="300" y="203"/>
                  </a:lnTo>
                  <a:lnTo>
                    <a:pt x="297" y="218"/>
                  </a:lnTo>
                  <a:lnTo>
                    <a:pt x="293" y="232"/>
                  </a:lnTo>
                  <a:lnTo>
                    <a:pt x="289" y="246"/>
                  </a:lnTo>
                  <a:lnTo>
                    <a:pt x="285" y="261"/>
                  </a:lnTo>
                  <a:lnTo>
                    <a:pt x="275" y="288"/>
                  </a:lnTo>
                  <a:lnTo>
                    <a:pt x="263" y="314"/>
                  </a:lnTo>
                  <a:lnTo>
                    <a:pt x="251" y="337"/>
                  </a:lnTo>
                  <a:lnTo>
                    <a:pt x="238" y="361"/>
                  </a:lnTo>
                  <a:lnTo>
                    <a:pt x="225" y="382"/>
                  </a:lnTo>
                  <a:lnTo>
                    <a:pt x="212" y="401"/>
                  </a:lnTo>
                  <a:lnTo>
                    <a:pt x="189" y="434"/>
                  </a:lnTo>
                  <a:lnTo>
                    <a:pt x="172" y="459"/>
                  </a:lnTo>
                  <a:lnTo>
                    <a:pt x="164" y="469"/>
                  </a:lnTo>
                  <a:lnTo>
                    <a:pt x="154" y="480"/>
                  </a:lnTo>
                  <a:lnTo>
                    <a:pt x="143" y="490"/>
                  </a:lnTo>
                  <a:lnTo>
                    <a:pt x="130" y="502"/>
                  </a:lnTo>
                  <a:lnTo>
                    <a:pt x="102" y="525"/>
                  </a:lnTo>
                  <a:lnTo>
                    <a:pt x="73" y="547"/>
                  </a:lnTo>
                  <a:lnTo>
                    <a:pt x="46" y="567"/>
                  </a:lnTo>
                  <a:lnTo>
                    <a:pt x="22" y="582"/>
                  </a:lnTo>
                  <a:lnTo>
                    <a:pt x="5" y="593"/>
                  </a:lnTo>
                  <a:lnTo>
                    <a:pt x="0" y="597"/>
                  </a:lnTo>
                  <a:lnTo>
                    <a:pt x="103" y="64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1" name="Freeform 104"/>
            <p:cNvSpPr>
              <a:spLocks/>
            </p:cNvSpPr>
            <p:nvPr/>
          </p:nvSpPr>
          <p:spPr bwMode="auto">
            <a:xfrm>
              <a:off x="2123" y="2312"/>
              <a:ext cx="143" cy="120"/>
            </a:xfrm>
            <a:custGeom>
              <a:avLst/>
              <a:gdLst>
                <a:gd name="T0" fmla="*/ 0 w 2157"/>
                <a:gd name="T1" fmla="*/ 0 h 1801"/>
                <a:gd name="T2" fmla="*/ 0 w 2157"/>
                <a:gd name="T3" fmla="*/ 0 h 1801"/>
                <a:gd name="T4" fmla="*/ 0 w 2157"/>
                <a:gd name="T5" fmla="*/ 0 h 1801"/>
                <a:gd name="T6" fmla="*/ 0 w 2157"/>
                <a:gd name="T7" fmla="*/ 0 h 1801"/>
                <a:gd name="T8" fmla="*/ 0 w 2157"/>
                <a:gd name="T9" fmla="*/ 0 h 1801"/>
                <a:gd name="T10" fmla="*/ 0 w 2157"/>
                <a:gd name="T11" fmla="*/ 0 h 1801"/>
                <a:gd name="T12" fmla="*/ 0 w 2157"/>
                <a:gd name="T13" fmla="*/ 0 h 1801"/>
                <a:gd name="T14" fmla="*/ 0 w 2157"/>
                <a:gd name="T15" fmla="*/ 0 h 1801"/>
                <a:gd name="T16" fmla="*/ 0 w 2157"/>
                <a:gd name="T17" fmla="*/ 0 h 1801"/>
                <a:gd name="T18" fmla="*/ 0 w 2157"/>
                <a:gd name="T19" fmla="*/ 0 h 1801"/>
                <a:gd name="T20" fmla="*/ 0 w 2157"/>
                <a:gd name="T21" fmla="*/ 0 h 1801"/>
                <a:gd name="T22" fmla="*/ 0 w 2157"/>
                <a:gd name="T23" fmla="*/ 0 h 1801"/>
                <a:gd name="T24" fmla="*/ 0 w 2157"/>
                <a:gd name="T25" fmla="*/ 0 h 1801"/>
                <a:gd name="T26" fmla="*/ 0 w 2157"/>
                <a:gd name="T27" fmla="*/ 0 h 1801"/>
                <a:gd name="T28" fmla="*/ 0 w 2157"/>
                <a:gd name="T29" fmla="*/ 0 h 1801"/>
                <a:gd name="T30" fmla="*/ 0 w 2157"/>
                <a:gd name="T31" fmla="*/ 0 h 1801"/>
                <a:gd name="T32" fmla="*/ 0 w 2157"/>
                <a:gd name="T33" fmla="*/ 0 h 1801"/>
                <a:gd name="T34" fmla="*/ 0 w 2157"/>
                <a:gd name="T35" fmla="*/ 0 h 1801"/>
                <a:gd name="T36" fmla="*/ 0 w 2157"/>
                <a:gd name="T37" fmla="*/ 0 h 1801"/>
                <a:gd name="T38" fmla="*/ 0 w 2157"/>
                <a:gd name="T39" fmla="*/ 0 h 1801"/>
                <a:gd name="T40" fmla="*/ 0 w 2157"/>
                <a:gd name="T41" fmla="*/ 0 h 1801"/>
                <a:gd name="T42" fmla="*/ 0 w 2157"/>
                <a:gd name="T43" fmla="*/ 0 h 1801"/>
                <a:gd name="T44" fmla="*/ 0 w 2157"/>
                <a:gd name="T45" fmla="*/ 0 h 1801"/>
                <a:gd name="T46" fmla="*/ 0 w 2157"/>
                <a:gd name="T47" fmla="*/ 0 h 1801"/>
                <a:gd name="T48" fmla="*/ 0 w 2157"/>
                <a:gd name="T49" fmla="*/ 0 h 1801"/>
                <a:gd name="T50" fmla="*/ 0 w 2157"/>
                <a:gd name="T51" fmla="*/ 0 h 1801"/>
                <a:gd name="T52" fmla="*/ 0 w 2157"/>
                <a:gd name="T53" fmla="*/ 0 h 1801"/>
                <a:gd name="T54" fmla="*/ 0 w 2157"/>
                <a:gd name="T55" fmla="*/ 0 h 1801"/>
                <a:gd name="T56" fmla="*/ 0 w 2157"/>
                <a:gd name="T57" fmla="*/ 0 h 1801"/>
                <a:gd name="T58" fmla="*/ 0 w 2157"/>
                <a:gd name="T59" fmla="*/ 0 h 1801"/>
                <a:gd name="T60" fmla="*/ 0 w 2157"/>
                <a:gd name="T61" fmla="*/ 0 h 1801"/>
                <a:gd name="T62" fmla="*/ 0 w 2157"/>
                <a:gd name="T63" fmla="*/ 0 h 1801"/>
                <a:gd name="T64" fmla="*/ 0 w 2157"/>
                <a:gd name="T65" fmla="*/ 0 h 1801"/>
                <a:gd name="T66" fmla="*/ 0 w 2157"/>
                <a:gd name="T67" fmla="*/ 0 h 1801"/>
                <a:gd name="T68" fmla="*/ 0 w 2157"/>
                <a:gd name="T69" fmla="*/ 0 h 1801"/>
                <a:gd name="T70" fmla="*/ 0 w 2157"/>
                <a:gd name="T71" fmla="*/ 0 h 1801"/>
                <a:gd name="T72" fmla="*/ 0 w 2157"/>
                <a:gd name="T73" fmla="*/ 0 h 1801"/>
                <a:gd name="T74" fmla="*/ 0 w 2157"/>
                <a:gd name="T75" fmla="*/ 0 h 1801"/>
                <a:gd name="T76" fmla="*/ 0 w 2157"/>
                <a:gd name="T77" fmla="*/ 0 h 1801"/>
                <a:gd name="T78" fmla="*/ 0 w 2157"/>
                <a:gd name="T79" fmla="*/ 0 h 1801"/>
                <a:gd name="T80" fmla="*/ 0 w 2157"/>
                <a:gd name="T81" fmla="*/ 0 h 1801"/>
                <a:gd name="T82" fmla="*/ 0 w 2157"/>
                <a:gd name="T83" fmla="*/ 0 h 1801"/>
                <a:gd name="T84" fmla="*/ 0 w 2157"/>
                <a:gd name="T85" fmla="*/ 0 h 1801"/>
                <a:gd name="T86" fmla="*/ 0 w 2157"/>
                <a:gd name="T87" fmla="*/ 0 h 1801"/>
                <a:gd name="T88" fmla="*/ 0 w 2157"/>
                <a:gd name="T89" fmla="*/ 0 h 1801"/>
                <a:gd name="T90" fmla="*/ 0 w 2157"/>
                <a:gd name="T91" fmla="*/ 0 h 1801"/>
                <a:gd name="T92" fmla="*/ 0 w 2157"/>
                <a:gd name="T93" fmla="*/ 0 h 1801"/>
                <a:gd name="T94" fmla="*/ 0 w 2157"/>
                <a:gd name="T95" fmla="*/ 0 h 1801"/>
                <a:gd name="T96" fmla="*/ 0 w 2157"/>
                <a:gd name="T97" fmla="*/ 0 h 1801"/>
                <a:gd name="T98" fmla="*/ 0 w 2157"/>
                <a:gd name="T99" fmla="*/ 0 h 1801"/>
                <a:gd name="T100" fmla="*/ 0 w 2157"/>
                <a:gd name="T101" fmla="*/ 0 h 1801"/>
                <a:gd name="T102" fmla="*/ 0 w 2157"/>
                <a:gd name="T103" fmla="*/ 0 h 1801"/>
                <a:gd name="T104" fmla="*/ 0 w 2157"/>
                <a:gd name="T105" fmla="*/ 0 h 1801"/>
                <a:gd name="T106" fmla="*/ 0 w 2157"/>
                <a:gd name="T107" fmla="*/ 0 h 1801"/>
                <a:gd name="T108" fmla="*/ 0 w 2157"/>
                <a:gd name="T109" fmla="*/ 0 h 1801"/>
                <a:gd name="T110" fmla="*/ 0 w 2157"/>
                <a:gd name="T111" fmla="*/ 0 h 1801"/>
                <a:gd name="T112" fmla="*/ 0 w 2157"/>
                <a:gd name="T113" fmla="*/ 0 h 1801"/>
                <a:gd name="T114" fmla="*/ 0 w 2157"/>
                <a:gd name="T115" fmla="*/ 0 h 1801"/>
                <a:gd name="T116" fmla="*/ 0 w 2157"/>
                <a:gd name="T117" fmla="*/ 0 h 1801"/>
                <a:gd name="T118" fmla="*/ 0 w 2157"/>
                <a:gd name="T119" fmla="*/ 0 h 1801"/>
                <a:gd name="T120" fmla="*/ 0 w 2157"/>
                <a:gd name="T121" fmla="*/ 0 h 18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57"/>
                <a:gd name="T184" fmla="*/ 0 h 1801"/>
                <a:gd name="T185" fmla="*/ 2157 w 2157"/>
                <a:gd name="T186" fmla="*/ 1801 h 18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57" h="1801">
                  <a:moveTo>
                    <a:pt x="779" y="2"/>
                  </a:moveTo>
                  <a:lnTo>
                    <a:pt x="790" y="13"/>
                  </a:lnTo>
                  <a:lnTo>
                    <a:pt x="822" y="42"/>
                  </a:lnTo>
                  <a:lnTo>
                    <a:pt x="870" y="87"/>
                  </a:lnTo>
                  <a:lnTo>
                    <a:pt x="929" y="146"/>
                  </a:lnTo>
                  <a:lnTo>
                    <a:pt x="962" y="179"/>
                  </a:lnTo>
                  <a:lnTo>
                    <a:pt x="995" y="215"/>
                  </a:lnTo>
                  <a:lnTo>
                    <a:pt x="1029" y="253"/>
                  </a:lnTo>
                  <a:lnTo>
                    <a:pt x="1064" y="293"/>
                  </a:lnTo>
                  <a:lnTo>
                    <a:pt x="1098" y="334"/>
                  </a:lnTo>
                  <a:lnTo>
                    <a:pt x="1131" y="375"/>
                  </a:lnTo>
                  <a:lnTo>
                    <a:pt x="1162" y="419"/>
                  </a:lnTo>
                  <a:lnTo>
                    <a:pt x="1191" y="461"/>
                  </a:lnTo>
                  <a:lnTo>
                    <a:pt x="1250" y="550"/>
                  </a:lnTo>
                  <a:lnTo>
                    <a:pt x="1314" y="643"/>
                  </a:lnTo>
                  <a:lnTo>
                    <a:pt x="1380" y="736"/>
                  </a:lnTo>
                  <a:lnTo>
                    <a:pt x="1445" y="825"/>
                  </a:lnTo>
                  <a:lnTo>
                    <a:pt x="1506" y="906"/>
                  </a:lnTo>
                  <a:lnTo>
                    <a:pt x="1559" y="978"/>
                  </a:lnTo>
                  <a:lnTo>
                    <a:pt x="1584" y="1007"/>
                  </a:lnTo>
                  <a:lnTo>
                    <a:pt x="1605" y="1032"/>
                  </a:lnTo>
                  <a:lnTo>
                    <a:pt x="1623" y="1053"/>
                  </a:lnTo>
                  <a:lnTo>
                    <a:pt x="1638" y="1069"/>
                  </a:lnTo>
                  <a:lnTo>
                    <a:pt x="1650" y="1081"/>
                  </a:lnTo>
                  <a:lnTo>
                    <a:pt x="1663" y="1091"/>
                  </a:lnTo>
                  <a:lnTo>
                    <a:pt x="1676" y="1101"/>
                  </a:lnTo>
                  <a:lnTo>
                    <a:pt x="1688" y="1109"/>
                  </a:lnTo>
                  <a:lnTo>
                    <a:pt x="1701" y="1116"/>
                  </a:lnTo>
                  <a:lnTo>
                    <a:pt x="1713" y="1121"/>
                  </a:lnTo>
                  <a:lnTo>
                    <a:pt x="1727" y="1126"/>
                  </a:lnTo>
                  <a:lnTo>
                    <a:pt x="1739" y="1131"/>
                  </a:lnTo>
                  <a:lnTo>
                    <a:pt x="1767" y="1137"/>
                  </a:lnTo>
                  <a:lnTo>
                    <a:pt x="1797" y="1142"/>
                  </a:lnTo>
                  <a:lnTo>
                    <a:pt x="1830" y="1145"/>
                  </a:lnTo>
                  <a:lnTo>
                    <a:pt x="1867" y="1149"/>
                  </a:lnTo>
                  <a:lnTo>
                    <a:pt x="1906" y="1154"/>
                  </a:lnTo>
                  <a:lnTo>
                    <a:pt x="1946" y="1161"/>
                  </a:lnTo>
                  <a:lnTo>
                    <a:pt x="1966" y="1165"/>
                  </a:lnTo>
                  <a:lnTo>
                    <a:pt x="1985" y="1170"/>
                  </a:lnTo>
                  <a:lnTo>
                    <a:pt x="2002" y="1175"/>
                  </a:lnTo>
                  <a:lnTo>
                    <a:pt x="2020" y="1182"/>
                  </a:lnTo>
                  <a:lnTo>
                    <a:pt x="2035" y="1189"/>
                  </a:lnTo>
                  <a:lnTo>
                    <a:pt x="2050" y="1198"/>
                  </a:lnTo>
                  <a:lnTo>
                    <a:pt x="2062" y="1207"/>
                  </a:lnTo>
                  <a:lnTo>
                    <a:pt x="2072" y="1217"/>
                  </a:lnTo>
                  <a:lnTo>
                    <a:pt x="2077" y="1224"/>
                  </a:lnTo>
                  <a:lnTo>
                    <a:pt x="2081" y="1230"/>
                  </a:lnTo>
                  <a:lnTo>
                    <a:pt x="2084" y="1236"/>
                  </a:lnTo>
                  <a:lnTo>
                    <a:pt x="2086" y="1243"/>
                  </a:lnTo>
                  <a:lnTo>
                    <a:pt x="2088" y="1250"/>
                  </a:lnTo>
                  <a:lnTo>
                    <a:pt x="2089" y="1258"/>
                  </a:lnTo>
                  <a:lnTo>
                    <a:pt x="2089" y="1266"/>
                  </a:lnTo>
                  <a:lnTo>
                    <a:pt x="2089" y="1274"/>
                  </a:lnTo>
                  <a:lnTo>
                    <a:pt x="2088" y="1277"/>
                  </a:lnTo>
                  <a:lnTo>
                    <a:pt x="2087" y="1279"/>
                  </a:lnTo>
                  <a:lnTo>
                    <a:pt x="2085" y="1281"/>
                  </a:lnTo>
                  <a:lnTo>
                    <a:pt x="2082" y="1283"/>
                  </a:lnTo>
                  <a:lnTo>
                    <a:pt x="2074" y="1287"/>
                  </a:lnTo>
                  <a:lnTo>
                    <a:pt x="2066" y="1289"/>
                  </a:lnTo>
                  <a:lnTo>
                    <a:pt x="2056" y="1290"/>
                  </a:lnTo>
                  <a:lnTo>
                    <a:pt x="2043" y="1291"/>
                  </a:lnTo>
                  <a:lnTo>
                    <a:pt x="2031" y="1290"/>
                  </a:lnTo>
                  <a:lnTo>
                    <a:pt x="2019" y="1289"/>
                  </a:lnTo>
                  <a:lnTo>
                    <a:pt x="1994" y="1286"/>
                  </a:lnTo>
                  <a:lnTo>
                    <a:pt x="1972" y="1282"/>
                  </a:lnTo>
                  <a:lnTo>
                    <a:pt x="1957" y="1279"/>
                  </a:lnTo>
                  <a:lnTo>
                    <a:pt x="1952" y="1278"/>
                  </a:lnTo>
                  <a:lnTo>
                    <a:pt x="1962" y="1287"/>
                  </a:lnTo>
                  <a:lnTo>
                    <a:pt x="1990" y="1307"/>
                  </a:lnTo>
                  <a:lnTo>
                    <a:pt x="2029" y="1339"/>
                  </a:lnTo>
                  <a:lnTo>
                    <a:pt x="2071" y="1376"/>
                  </a:lnTo>
                  <a:lnTo>
                    <a:pt x="2092" y="1397"/>
                  </a:lnTo>
                  <a:lnTo>
                    <a:pt x="2112" y="1418"/>
                  </a:lnTo>
                  <a:lnTo>
                    <a:pt x="2128" y="1437"/>
                  </a:lnTo>
                  <a:lnTo>
                    <a:pt x="2143" y="1457"/>
                  </a:lnTo>
                  <a:lnTo>
                    <a:pt x="2148" y="1466"/>
                  </a:lnTo>
                  <a:lnTo>
                    <a:pt x="2152" y="1476"/>
                  </a:lnTo>
                  <a:lnTo>
                    <a:pt x="2155" y="1484"/>
                  </a:lnTo>
                  <a:lnTo>
                    <a:pt x="2157" y="1492"/>
                  </a:lnTo>
                  <a:lnTo>
                    <a:pt x="2157" y="1499"/>
                  </a:lnTo>
                  <a:lnTo>
                    <a:pt x="2156" y="1507"/>
                  </a:lnTo>
                  <a:lnTo>
                    <a:pt x="2153" y="1513"/>
                  </a:lnTo>
                  <a:lnTo>
                    <a:pt x="2149" y="1519"/>
                  </a:lnTo>
                  <a:lnTo>
                    <a:pt x="2141" y="1526"/>
                  </a:lnTo>
                  <a:lnTo>
                    <a:pt x="2131" y="1532"/>
                  </a:lnTo>
                  <a:lnTo>
                    <a:pt x="2123" y="1538"/>
                  </a:lnTo>
                  <a:lnTo>
                    <a:pt x="2114" y="1541"/>
                  </a:lnTo>
                  <a:lnTo>
                    <a:pt x="2104" y="1543"/>
                  </a:lnTo>
                  <a:lnTo>
                    <a:pt x="2095" y="1544"/>
                  </a:lnTo>
                  <a:lnTo>
                    <a:pt x="2086" y="1543"/>
                  </a:lnTo>
                  <a:lnTo>
                    <a:pt x="2075" y="1541"/>
                  </a:lnTo>
                  <a:lnTo>
                    <a:pt x="2066" y="1538"/>
                  </a:lnTo>
                  <a:lnTo>
                    <a:pt x="2056" y="1532"/>
                  </a:lnTo>
                  <a:lnTo>
                    <a:pt x="2047" y="1527"/>
                  </a:lnTo>
                  <a:lnTo>
                    <a:pt x="2036" y="1520"/>
                  </a:lnTo>
                  <a:lnTo>
                    <a:pt x="2026" y="1513"/>
                  </a:lnTo>
                  <a:lnTo>
                    <a:pt x="2016" y="1505"/>
                  </a:lnTo>
                  <a:lnTo>
                    <a:pt x="2005" y="1495"/>
                  </a:lnTo>
                  <a:lnTo>
                    <a:pt x="1994" y="1485"/>
                  </a:lnTo>
                  <a:lnTo>
                    <a:pt x="1972" y="1463"/>
                  </a:lnTo>
                  <a:lnTo>
                    <a:pt x="1949" y="1443"/>
                  </a:lnTo>
                  <a:lnTo>
                    <a:pt x="1926" y="1424"/>
                  </a:lnTo>
                  <a:lnTo>
                    <a:pt x="1904" y="1407"/>
                  </a:lnTo>
                  <a:lnTo>
                    <a:pt x="1886" y="1393"/>
                  </a:lnTo>
                  <a:lnTo>
                    <a:pt x="1870" y="1382"/>
                  </a:lnTo>
                  <a:lnTo>
                    <a:pt x="1861" y="1375"/>
                  </a:lnTo>
                  <a:lnTo>
                    <a:pt x="1857" y="1372"/>
                  </a:lnTo>
                  <a:lnTo>
                    <a:pt x="1863" y="1380"/>
                  </a:lnTo>
                  <a:lnTo>
                    <a:pt x="1877" y="1398"/>
                  </a:lnTo>
                  <a:lnTo>
                    <a:pt x="1900" y="1426"/>
                  </a:lnTo>
                  <a:lnTo>
                    <a:pt x="1927" y="1461"/>
                  </a:lnTo>
                  <a:lnTo>
                    <a:pt x="1955" y="1498"/>
                  </a:lnTo>
                  <a:lnTo>
                    <a:pt x="1983" y="1537"/>
                  </a:lnTo>
                  <a:lnTo>
                    <a:pt x="1995" y="1556"/>
                  </a:lnTo>
                  <a:lnTo>
                    <a:pt x="2006" y="1574"/>
                  </a:lnTo>
                  <a:lnTo>
                    <a:pt x="2017" y="1590"/>
                  </a:lnTo>
                  <a:lnTo>
                    <a:pt x="2024" y="1605"/>
                  </a:lnTo>
                  <a:lnTo>
                    <a:pt x="2034" y="1623"/>
                  </a:lnTo>
                  <a:lnTo>
                    <a:pt x="2043" y="1641"/>
                  </a:lnTo>
                  <a:lnTo>
                    <a:pt x="2052" y="1659"/>
                  </a:lnTo>
                  <a:lnTo>
                    <a:pt x="2057" y="1674"/>
                  </a:lnTo>
                  <a:lnTo>
                    <a:pt x="2059" y="1682"/>
                  </a:lnTo>
                  <a:lnTo>
                    <a:pt x="2059" y="1690"/>
                  </a:lnTo>
                  <a:lnTo>
                    <a:pt x="2059" y="1697"/>
                  </a:lnTo>
                  <a:lnTo>
                    <a:pt x="2058" y="1703"/>
                  </a:lnTo>
                  <a:lnTo>
                    <a:pt x="2055" y="1710"/>
                  </a:lnTo>
                  <a:lnTo>
                    <a:pt x="2051" y="1716"/>
                  </a:lnTo>
                  <a:lnTo>
                    <a:pt x="2045" y="1724"/>
                  </a:lnTo>
                  <a:lnTo>
                    <a:pt x="2037" y="1730"/>
                  </a:lnTo>
                  <a:lnTo>
                    <a:pt x="2029" y="1735"/>
                  </a:lnTo>
                  <a:lnTo>
                    <a:pt x="2022" y="1738"/>
                  </a:lnTo>
                  <a:lnTo>
                    <a:pt x="2014" y="1740"/>
                  </a:lnTo>
                  <a:lnTo>
                    <a:pt x="2006" y="1740"/>
                  </a:lnTo>
                  <a:lnTo>
                    <a:pt x="1999" y="1739"/>
                  </a:lnTo>
                  <a:lnTo>
                    <a:pt x="1991" y="1737"/>
                  </a:lnTo>
                  <a:lnTo>
                    <a:pt x="1984" y="1734"/>
                  </a:lnTo>
                  <a:lnTo>
                    <a:pt x="1975" y="1730"/>
                  </a:lnTo>
                  <a:lnTo>
                    <a:pt x="1968" y="1725"/>
                  </a:lnTo>
                  <a:lnTo>
                    <a:pt x="1960" y="1718"/>
                  </a:lnTo>
                  <a:lnTo>
                    <a:pt x="1953" y="1711"/>
                  </a:lnTo>
                  <a:lnTo>
                    <a:pt x="1944" y="1703"/>
                  </a:lnTo>
                  <a:lnTo>
                    <a:pt x="1929" y="1685"/>
                  </a:lnTo>
                  <a:lnTo>
                    <a:pt x="1912" y="1665"/>
                  </a:lnTo>
                  <a:lnTo>
                    <a:pt x="1886" y="1632"/>
                  </a:lnTo>
                  <a:lnTo>
                    <a:pt x="1857" y="1600"/>
                  </a:lnTo>
                  <a:lnTo>
                    <a:pt x="1828" y="1571"/>
                  </a:lnTo>
                  <a:lnTo>
                    <a:pt x="1801" y="1545"/>
                  </a:lnTo>
                  <a:lnTo>
                    <a:pt x="1777" y="1523"/>
                  </a:lnTo>
                  <a:lnTo>
                    <a:pt x="1758" y="1508"/>
                  </a:lnTo>
                  <a:lnTo>
                    <a:pt x="1745" y="1496"/>
                  </a:lnTo>
                  <a:lnTo>
                    <a:pt x="1741" y="1493"/>
                  </a:lnTo>
                  <a:lnTo>
                    <a:pt x="1742" y="1495"/>
                  </a:lnTo>
                  <a:lnTo>
                    <a:pt x="1747" y="1501"/>
                  </a:lnTo>
                  <a:lnTo>
                    <a:pt x="1756" y="1513"/>
                  </a:lnTo>
                  <a:lnTo>
                    <a:pt x="1767" y="1527"/>
                  </a:lnTo>
                  <a:lnTo>
                    <a:pt x="1780" y="1547"/>
                  </a:lnTo>
                  <a:lnTo>
                    <a:pt x="1797" y="1571"/>
                  </a:lnTo>
                  <a:lnTo>
                    <a:pt x="1814" y="1599"/>
                  </a:lnTo>
                  <a:lnTo>
                    <a:pt x="1835" y="1631"/>
                  </a:lnTo>
                  <a:lnTo>
                    <a:pt x="1856" y="1663"/>
                  </a:lnTo>
                  <a:lnTo>
                    <a:pt x="1873" y="1690"/>
                  </a:lnTo>
                  <a:lnTo>
                    <a:pt x="1887" y="1712"/>
                  </a:lnTo>
                  <a:lnTo>
                    <a:pt x="1896" y="1732"/>
                  </a:lnTo>
                  <a:lnTo>
                    <a:pt x="1898" y="1740"/>
                  </a:lnTo>
                  <a:lnTo>
                    <a:pt x="1899" y="1747"/>
                  </a:lnTo>
                  <a:lnTo>
                    <a:pt x="1899" y="1755"/>
                  </a:lnTo>
                  <a:lnTo>
                    <a:pt x="1897" y="1761"/>
                  </a:lnTo>
                  <a:lnTo>
                    <a:pt x="1893" y="1767"/>
                  </a:lnTo>
                  <a:lnTo>
                    <a:pt x="1887" y="1772"/>
                  </a:lnTo>
                  <a:lnTo>
                    <a:pt x="1879" y="1776"/>
                  </a:lnTo>
                  <a:lnTo>
                    <a:pt x="1870" y="1781"/>
                  </a:lnTo>
                  <a:lnTo>
                    <a:pt x="1864" y="1782"/>
                  </a:lnTo>
                  <a:lnTo>
                    <a:pt x="1859" y="1784"/>
                  </a:lnTo>
                  <a:lnTo>
                    <a:pt x="1853" y="1785"/>
                  </a:lnTo>
                  <a:lnTo>
                    <a:pt x="1847" y="1785"/>
                  </a:lnTo>
                  <a:lnTo>
                    <a:pt x="1835" y="1781"/>
                  </a:lnTo>
                  <a:lnTo>
                    <a:pt x="1824" y="1777"/>
                  </a:lnTo>
                  <a:lnTo>
                    <a:pt x="1811" y="1771"/>
                  </a:lnTo>
                  <a:lnTo>
                    <a:pt x="1799" y="1764"/>
                  </a:lnTo>
                  <a:lnTo>
                    <a:pt x="1786" y="1755"/>
                  </a:lnTo>
                  <a:lnTo>
                    <a:pt x="1775" y="1744"/>
                  </a:lnTo>
                  <a:lnTo>
                    <a:pt x="1753" y="1723"/>
                  </a:lnTo>
                  <a:lnTo>
                    <a:pt x="1734" y="1701"/>
                  </a:lnTo>
                  <a:lnTo>
                    <a:pt x="1717" y="1681"/>
                  </a:lnTo>
                  <a:lnTo>
                    <a:pt x="1707" y="1665"/>
                  </a:lnTo>
                  <a:lnTo>
                    <a:pt x="1701" y="1659"/>
                  </a:lnTo>
                  <a:lnTo>
                    <a:pt x="1695" y="1651"/>
                  </a:lnTo>
                  <a:lnTo>
                    <a:pt x="1686" y="1644"/>
                  </a:lnTo>
                  <a:lnTo>
                    <a:pt x="1677" y="1636"/>
                  </a:lnTo>
                  <a:lnTo>
                    <a:pt x="1656" y="1621"/>
                  </a:lnTo>
                  <a:lnTo>
                    <a:pt x="1635" y="1606"/>
                  </a:lnTo>
                  <a:lnTo>
                    <a:pt x="1614" y="1593"/>
                  </a:lnTo>
                  <a:lnTo>
                    <a:pt x="1597" y="1583"/>
                  </a:lnTo>
                  <a:lnTo>
                    <a:pt x="1585" y="1576"/>
                  </a:lnTo>
                  <a:lnTo>
                    <a:pt x="1580" y="1574"/>
                  </a:lnTo>
                  <a:lnTo>
                    <a:pt x="1588" y="1581"/>
                  </a:lnTo>
                  <a:lnTo>
                    <a:pt x="1608" y="1603"/>
                  </a:lnTo>
                  <a:lnTo>
                    <a:pt x="1636" y="1634"/>
                  </a:lnTo>
                  <a:lnTo>
                    <a:pt x="1665" y="1671"/>
                  </a:lnTo>
                  <a:lnTo>
                    <a:pt x="1679" y="1690"/>
                  </a:lnTo>
                  <a:lnTo>
                    <a:pt x="1692" y="1709"/>
                  </a:lnTo>
                  <a:lnTo>
                    <a:pt x="1703" y="1728"/>
                  </a:lnTo>
                  <a:lnTo>
                    <a:pt x="1711" y="1745"/>
                  </a:lnTo>
                  <a:lnTo>
                    <a:pt x="1714" y="1754"/>
                  </a:lnTo>
                  <a:lnTo>
                    <a:pt x="1716" y="1761"/>
                  </a:lnTo>
                  <a:lnTo>
                    <a:pt x="1717" y="1768"/>
                  </a:lnTo>
                  <a:lnTo>
                    <a:pt x="1717" y="1774"/>
                  </a:lnTo>
                  <a:lnTo>
                    <a:pt x="1716" y="1780"/>
                  </a:lnTo>
                  <a:lnTo>
                    <a:pt x="1714" y="1786"/>
                  </a:lnTo>
                  <a:lnTo>
                    <a:pt x="1711" y="1791"/>
                  </a:lnTo>
                  <a:lnTo>
                    <a:pt x="1707" y="1794"/>
                  </a:lnTo>
                  <a:lnTo>
                    <a:pt x="1701" y="1797"/>
                  </a:lnTo>
                  <a:lnTo>
                    <a:pt x="1696" y="1799"/>
                  </a:lnTo>
                  <a:lnTo>
                    <a:pt x="1690" y="1800"/>
                  </a:lnTo>
                  <a:lnTo>
                    <a:pt x="1684" y="1801"/>
                  </a:lnTo>
                  <a:lnTo>
                    <a:pt x="1679" y="1801"/>
                  </a:lnTo>
                  <a:lnTo>
                    <a:pt x="1673" y="1800"/>
                  </a:lnTo>
                  <a:lnTo>
                    <a:pt x="1668" y="1799"/>
                  </a:lnTo>
                  <a:lnTo>
                    <a:pt x="1662" y="1798"/>
                  </a:lnTo>
                  <a:lnTo>
                    <a:pt x="1650" y="1793"/>
                  </a:lnTo>
                  <a:lnTo>
                    <a:pt x="1638" y="1786"/>
                  </a:lnTo>
                  <a:lnTo>
                    <a:pt x="1626" y="1777"/>
                  </a:lnTo>
                  <a:lnTo>
                    <a:pt x="1614" y="1768"/>
                  </a:lnTo>
                  <a:lnTo>
                    <a:pt x="1589" y="1746"/>
                  </a:lnTo>
                  <a:lnTo>
                    <a:pt x="1564" y="1723"/>
                  </a:lnTo>
                  <a:lnTo>
                    <a:pt x="1538" y="1698"/>
                  </a:lnTo>
                  <a:lnTo>
                    <a:pt x="1512" y="1676"/>
                  </a:lnTo>
                  <a:lnTo>
                    <a:pt x="1501" y="1668"/>
                  </a:lnTo>
                  <a:lnTo>
                    <a:pt x="1489" y="1662"/>
                  </a:lnTo>
                  <a:lnTo>
                    <a:pt x="1480" y="1657"/>
                  </a:lnTo>
                  <a:lnTo>
                    <a:pt x="1472" y="1654"/>
                  </a:lnTo>
                  <a:lnTo>
                    <a:pt x="1455" y="1650"/>
                  </a:lnTo>
                  <a:lnTo>
                    <a:pt x="1439" y="1646"/>
                  </a:lnTo>
                  <a:lnTo>
                    <a:pt x="1429" y="1644"/>
                  </a:lnTo>
                  <a:lnTo>
                    <a:pt x="1419" y="1641"/>
                  </a:lnTo>
                  <a:lnTo>
                    <a:pt x="1409" y="1637"/>
                  </a:lnTo>
                  <a:lnTo>
                    <a:pt x="1396" y="1631"/>
                  </a:lnTo>
                  <a:lnTo>
                    <a:pt x="1382" y="1623"/>
                  </a:lnTo>
                  <a:lnTo>
                    <a:pt x="1366" y="1613"/>
                  </a:lnTo>
                  <a:lnTo>
                    <a:pt x="1349" y="1601"/>
                  </a:lnTo>
                  <a:lnTo>
                    <a:pt x="1328" y="1585"/>
                  </a:lnTo>
                  <a:lnTo>
                    <a:pt x="1308" y="1568"/>
                  </a:lnTo>
                  <a:lnTo>
                    <a:pt x="1290" y="1551"/>
                  </a:lnTo>
                  <a:lnTo>
                    <a:pt x="1273" y="1535"/>
                  </a:lnTo>
                  <a:lnTo>
                    <a:pt x="1259" y="1519"/>
                  </a:lnTo>
                  <a:lnTo>
                    <a:pt x="1246" y="1505"/>
                  </a:lnTo>
                  <a:lnTo>
                    <a:pt x="1234" y="1490"/>
                  </a:lnTo>
                  <a:lnTo>
                    <a:pt x="1225" y="1477"/>
                  </a:lnTo>
                  <a:lnTo>
                    <a:pt x="1217" y="1464"/>
                  </a:lnTo>
                  <a:lnTo>
                    <a:pt x="1204" y="1443"/>
                  </a:lnTo>
                  <a:lnTo>
                    <a:pt x="1196" y="1427"/>
                  </a:lnTo>
                  <a:lnTo>
                    <a:pt x="1192" y="1417"/>
                  </a:lnTo>
                  <a:lnTo>
                    <a:pt x="1191" y="1413"/>
                  </a:lnTo>
                  <a:lnTo>
                    <a:pt x="1184" y="1408"/>
                  </a:lnTo>
                  <a:lnTo>
                    <a:pt x="1162" y="1397"/>
                  </a:lnTo>
                  <a:lnTo>
                    <a:pt x="1131" y="1381"/>
                  </a:lnTo>
                  <a:lnTo>
                    <a:pt x="1091" y="1358"/>
                  </a:lnTo>
                  <a:lnTo>
                    <a:pt x="1045" y="1333"/>
                  </a:lnTo>
                  <a:lnTo>
                    <a:pt x="998" y="1306"/>
                  </a:lnTo>
                  <a:lnTo>
                    <a:pt x="949" y="1279"/>
                  </a:lnTo>
                  <a:lnTo>
                    <a:pt x="905" y="1252"/>
                  </a:lnTo>
                  <a:lnTo>
                    <a:pt x="844" y="1217"/>
                  </a:lnTo>
                  <a:lnTo>
                    <a:pt x="756" y="1166"/>
                  </a:lnTo>
                  <a:lnTo>
                    <a:pt x="650" y="1103"/>
                  </a:lnTo>
                  <a:lnTo>
                    <a:pt x="535" y="1033"/>
                  </a:lnTo>
                  <a:lnTo>
                    <a:pt x="478" y="997"/>
                  </a:lnTo>
                  <a:lnTo>
                    <a:pt x="421" y="960"/>
                  </a:lnTo>
                  <a:lnTo>
                    <a:pt x="368" y="925"/>
                  </a:lnTo>
                  <a:lnTo>
                    <a:pt x="319" y="890"/>
                  </a:lnTo>
                  <a:lnTo>
                    <a:pt x="273" y="856"/>
                  </a:lnTo>
                  <a:lnTo>
                    <a:pt x="235" y="825"/>
                  </a:lnTo>
                  <a:lnTo>
                    <a:pt x="220" y="810"/>
                  </a:lnTo>
                  <a:lnTo>
                    <a:pt x="205" y="796"/>
                  </a:lnTo>
                  <a:lnTo>
                    <a:pt x="193" y="783"/>
                  </a:lnTo>
                  <a:lnTo>
                    <a:pt x="183" y="771"/>
                  </a:lnTo>
                  <a:lnTo>
                    <a:pt x="148" y="721"/>
                  </a:lnTo>
                  <a:lnTo>
                    <a:pt x="115" y="671"/>
                  </a:lnTo>
                  <a:lnTo>
                    <a:pt x="84" y="621"/>
                  </a:lnTo>
                  <a:lnTo>
                    <a:pt x="57" y="575"/>
                  </a:lnTo>
                  <a:lnTo>
                    <a:pt x="34" y="533"/>
                  </a:lnTo>
                  <a:lnTo>
                    <a:pt x="15" y="501"/>
                  </a:lnTo>
                  <a:lnTo>
                    <a:pt x="4" y="481"/>
                  </a:lnTo>
                  <a:lnTo>
                    <a:pt x="0" y="472"/>
                  </a:lnTo>
                  <a:lnTo>
                    <a:pt x="13" y="451"/>
                  </a:lnTo>
                  <a:lnTo>
                    <a:pt x="53" y="393"/>
                  </a:lnTo>
                  <a:lnTo>
                    <a:pt x="83" y="355"/>
                  </a:lnTo>
                  <a:lnTo>
                    <a:pt x="119" y="312"/>
                  </a:lnTo>
                  <a:lnTo>
                    <a:pt x="139" y="290"/>
                  </a:lnTo>
                  <a:lnTo>
                    <a:pt x="161" y="267"/>
                  </a:lnTo>
                  <a:lnTo>
                    <a:pt x="185" y="244"/>
                  </a:lnTo>
                  <a:lnTo>
                    <a:pt x="209" y="220"/>
                  </a:lnTo>
                  <a:lnTo>
                    <a:pt x="235" y="198"/>
                  </a:lnTo>
                  <a:lnTo>
                    <a:pt x="262" y="175"/>
                  </a:lnTo>
                  <a:lnTo>
                    <a:pt x="291" y="152"/>
                  </a:lnTo>
                  <a:lnTo>
                    <a:pt x="321" y="132"/>
                  </a:lnTo>
                  <a:lnTo>
                    <a:pt x="352" y="111"/>
                  </a:lnTo>
                  <a:lnTo>
                    <a:pt x="385" y="91"/>
                  </a:lnTo>
                  <a:lnTo>
                    <a:pt x="419" y="74"/>
                  </a:lnTo>
                  <a:lnTo>
                    <a:pt x="454" y="57"/>
                  </a:lnTo>
                  <a:lnTo>
                    <a:pt x="490" y="42"/>
                  </a:lnTo>
                  <a:lnTo>
                    <a:pt x="528" y="29"/>
                  </a:lnTo>
                  <a:lnTo>
                    <a:pt x="566" y="18"/>
                  </a:lnTo>
                  <a:lnTo>
                    <a:pt x="607" y="10"/>
                  </a:lnTo>
                  <a:lnTo>
                    <a:pt x="648" y="3"/>
                  </a:lnTo>
                  <a:lnTo>
                    <a:pt x="690" y="0"/>
                  </a:lnTo>
                  <a:lnTo>
                    <a:pt x="734" y="0"/>
                  </a:lnTo>
                  <a:lnTo>
                    <a:pt x="779" y="2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2" name="Freeform 105"/>
            <p:cNvSpPr>
              <a:spLocks/>
            </p:cNvSpPr>
            <p:nvPr/>
          </p:nvSpPr>
          <p:spPr bwMode="auto">
            <a:xfrm>
              <a:off x="2207" y="2258"/>
              <a:ext cx="10" cy="53"/>
            </a:xfrm>
            <a:custGeom>
              <a:avLst/>
              <a:gdLst>
                <a:gd name="T0" fmla="*/ 0 w 150"/>
                <a:gd name="T1" fmla="*/ 0 h 792"/>
                <a:gd name="T2" fmla="*/ 0 w 150"/>
                <a:gd name="T3" fmla="*/ 0 h 792"/>
                <a:gd name="T4" fmla="*/ 0 w 150"/>
                <a:gd name="T5" fmla="*/ 0 h 792"/>
                <a:gd name="T6" fmla="*/ 0 w 150"/>
                <a:gd name="T7" fmla="*/ 0 h 792"/>
                <a:gd name="T8" fmla="*/ 0 w 150"/>
                <a:gd name="T9" fmla="*/ 0 h 792"/>
                <a:gd name="T10" fmla="*/ 0 w 150"/>
                <a:gd name="T11" fmla="*/ 0 h 792"/>
                <a:gd name="T12" fmla="*/ 0 w 150"/>
                <a:gd name="T13" fmla="*/ 0 h 792"/>
                <a:gd name="T14" fmla="*/ 0 w 150"/>
                <a:gd name="T15" fmla="*/ 0 h 792"/>
                <a:gd name="T16" fmla="*/ 0 w 150"/>
                <a:gd name="T17" fmla="*/ 0 h 792"/>
                <a:gd name="T18" fmla="*/ 0 w 150"/>
                <a:gd name="T19" fmla="*/ 0 h 792"/>
                <a:gd name="T20" fmla="*/ 0 w 150"/>
                <a:gd name="T21" fmla="*/ 0 h 792"/>
                <a:gd name="T22" fmla="*/ 0 w 150"/>
                <a:gd name="T23" fmla="*/ 0 h 792"/>
                <a:gd name="T24" fmla="*/ 0 w 150"/>
                <a:gd name="T25" fmla="*/ 0 h 792"/>
                <a:gd name="T26" fmla="*/ 0 w 150"/>
                <a:gd name="T27" fmla="*/ 0 h 792"/>
                <a:gd name="T28" fmla="*/ 0 w 150"/>
                <a:gd name="T29" fmla="*/ 0 h 792"/>
                <a:gd name="T30" fmla="*/ 0 w 150"/>
                <a:gd name="T31" fmla="*/ 0 h 792"/>
                <a:gd name="T32" fmla="*/ 0 w 150"/>
                <a:gd name="T33" fmla="*/ 0 h 792"/>
                <a:gd name="T34" fmla="*/ 0 w 150"/>
                <a:gd name="T35" fmla="*/ 0 h 792"/>
                <a:gd name="T36" fmla="*/ 0 w 150"/>
                <a:gd name="T37" fmla="*/ 0 h 792"/>
                <a:gd name="T38" fmla="*/ 0 w 150"/>
                <a:gd name="T39" fmla="*/ 0 h 792"/>
                <a:gd name="T40" fmla="*/ 0 w 150"/>
                <a:gd name="T41" fmla="*/ 0 h 792"/>
                <a:gd name="T42" fmla="*/ 0 w 150"/>
                <a:gd name="T43" fmla="*/ 0 h 792"/>
                <a:gd name="T44" fmla="*/ 0 w 150"/>
                <a:gd name="T45" fmla="*/ 0 h 792"/>
                <a:gd name="T46" fmla="*/ 0 w 150"/>
                <a:gd name="T47" fmla="*/ 0 h 792"/>
                <a:gd name="T48" fmla="*/ 0 w 150"/>
                <a:gd name="T49" fmla="*/ 0 h 792"/>
                <a:gd name="T50" fmla="*/ 0 w 150"/>
                <a:gd name="T51" fmla="*/ 0 h 792"/>
                <a:gd name="T52" fmla="*/ 0 w 150"/>
                <a:gd name="T53" fmla="*/ 0 h 792"/>
                <a:gd name="T54" fmla="*/ 0 w 150"/>
                <a:gd name="T55" fmla="*/ 0 h 792"/>
                <a:gd name="T56" fmla="*/ 0 w 150"/>
                <a:gd name="T57" fmla="*/ 0 h 792"/>
                <a:gd name="T58" fmla="*/ 0 w 150"/>
                <a:gd name="T59" fmla="*/ 0 h 792"/>
                <a:gd name="T60" fmla="*/ 0 w 150"/>
                <a:gd name="T61" fmla="*/ 0 h 792"/>
                <a:gd name="T62" fmla="*/ 0 w 150"/>
                <a:gd name="T63" fmla="*/ 0 h 792"/>
                <a:gd name="T64" fmla="*/ 0 w 150"/>
                <a:gd name="T65" fmla="*/ 0 h 792"/>
                <a:gd name="T66" fmla="*/ 0 w 150"/>
                <a:gd name="T67" fmla="*/ 0 h 792"/>
                <a:gd name="T68" fmla="*/ 0 w 150"/>
                <a:gd name="T69" fmla="*/ 0 h 792"/>
                <a:gd name="T70" fmla="*/ 0 w 150"/>
                <a:gd name="T71" fmla="*/ 0 h 792"/>
                <a:gd name="T72" fmla="*/ 0 w 150"/>
                <a:gd name="T73" fmla="*/ 0 h 792"/>
                <a:gd name="T74" fmla="*/ 0 w 150"/>
                <a:gd name="T75" fmla="*/ 0 h 792"/>
                <a:gd name="T76" fmla="*/ 0 w 150"/>
                <a:gd name="T77" fmla="*/ 0 h 792"/>
                <a:gd name="T78" fmla="*/ 0 w 150"/>
                <a:gd name="T79" fmla="*/ 0 h 7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0"/>
                <a:gd name="T121" fmla="*/ 0 h 792"/>
                <a:gd name="T122" fmla="*/ 150 w 150"/>
                <a:gd name="T123" fmla="*/ 792 h 7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0" h="792">
                  <a:moveTo>
                    <a:pt x="0" y="0"/>
                  </a:moveTo>
                  <a:lnTo>
                    <a:pt x="2" y="10"/>
                  </a:lnTo>
                  <a:lnTo>
                    <a:pt x="7" y="34"/>
                  </a:lnTo>
                  <a:lnTo>
                    <a:pt x="15" y="72"/>
                  </a:lnTo>
                  <a:lnTo>
                    <a:pt x="24" y="121"/>
                  </a:lnTo>
                  <a:lnTo>
                    <a:pt x="34" y="179"/>
                  </a:lnTo>
                  <a:lnTo>
                    <a:pt x="43" y="242"/>
                  </a:lnTo>
                  <a:lnTo>
                    <a:pt x="48" y="276"/>
                  </a:lnTo>
                  <a:lnTo>
                    <a:pt x="52" y="310"/>
                  </a:lnTo>
                  <a:lnTo>
                    <a:pt x="55" y="344"/>
                  </a:lnTo>
                  <a:lnTo>
                    <a:pt x="57" y="379"/>
                  </a:lnTo>
                  <a:lnTo>
                    <a:pt x="61" y="450"/>
                  </a:lnTo>
                  <a:lnTo>
                    <a:pt x="64" y="521"/>
                  </a:lnTo>
                  <a:lnTo>
                    <a:pt x="66" y="590"/>
                  </a:lnTo>
                  <a:lnTo>
                    <a:pt x="67" y="654"/>
                  </a:lnTo>
                  <a:lnTo>
                    <a:pt x="68" y="709"/>
                  </a:lnTo>
                  <a:lnTo>
                    <a:pt x="68" y="753"/>
                  </a:lnTo>
                  <a:lnTo>
                    <a:pt x="68" y="781"/>
                  </a:lnTo>
                  <a:lnTo>
                    <a:pt x="68" y="792"/>
                  </a:lnTo>
                  <a:lnTo>
                    <a:pt x="149" y="700"/>
                  </a:lnTo>
                  <a:lnTo>
                    <a:pt x="149" y="689"/>
                  </a:lnTo>
                  <a:lnTo>
                    <a:pt x="150" y="660"/>
                  </a:lnTo>
                  <a:lnTo>
                    <a:pt x="150" y="617"/>
                  </a:lnTo>
                  <a:lnTo>
                    <a:pt x="149" y="562"/>
                  </a:lnTo>
                  <a:lnTo>
                    <a:pt x="148" y="532"/>
                  </a:lnTo>
                  <a:lnTo>
                    <a:pt x="146" y="501"/>
                  </a:lnTo>
                  <a:lnTo>
                    <a:pt x="143" y="470"/>
                  </a:lnTo>
                  <a:lnTo>
                    <a:pt x="139" y="438"/>
                  </a:lnTo>
                  <a:lnTo>
                    <a:pt x="134" y="407"/>
                  </a:lnTo>
                  <a:lnTo>
                    <a:pt x="129" y="377"/>
                  </a:lnTo>
                  <a:lnTo>
                    <a:pt x="122" y="348"/>
                  </a:lnTo>
                  <a:lnTo>
                    <a:pt x="115" y="322"/>
                  </a:lnTo>
                  <a:lnTo>
                    <a:pt x="96" y="268"/>
                  </a:lnTo>
                  <a:lnTo>
                    <a:pt x="77" y="213"/>
                  </a:lnTo>
                  <a:lnTo>
                    <a:pt x="58" y="159"/>
                  </a:lnTo>
                  <a:lnTo>
                    <a:pt x="40" y="110"/>
                  </a:lnTo>
                  <a:lnTo>
                    <a:pt x="24" y="66"/>
                  </a:lnTo>
                  <a:lnTo>
                    <a:pt x="11" y="31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2F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3" name="Freeform 106"/>
            <p:cNvSpPr>
              <a:spLocks/>
            </p:cNvSpPr>
            <p:nvPr/>
          </p:nvSpPr>
          <p:spPr bwMode="auto">
            <a:xfrm>
              <a:off x="2081" y="2171"/>
              <a:ext cx="15" cy="22"/>
            </a:xfrm>
            <a:custGeom>
              <a:avLst/>
              <a:gdLst>
                <a:gd name="T0" fmla="*/ 0 w 227"/>
                <a:gd name="T1" fmla="*/ 0 h 324"/>
                <a:gd name="T2" fmla="*/ 0 w 227"/>
                <a:gd name="T3" fmla="*/ 0 h 324"/>
                <a:gd name="T4" fmla="*/ 0 w 227"/>
                <a:gd name="T5" fmla="*/ 0 h 324"/>
                <a:gd name="T6" fmla="*/ 0 w 227"/>
                <a:gd name="T7" fmla="*/ 0 h 324"/>
                <a:gd name="T8" fmla="*/ 0 w 227"/>
                <a:gd name="T9" fmla="*/ 0 h 324"/>
                <a:gd name="T10" fmla="*/ 0 w 227"/>
                <a:gd name="T11" fmla="*/ 0 h 324"/>
                <a:gd name="T12" fmla="*/ 0 w 227"/>
                <a:gd name="T13" fmla="*/ 0 h 324"/>
                <a:gd name="T14" fmla="*/ 0 w 227"/>
                <a:gd name="T15" fmla="*/ 0 h 324"/>
                <a:gd name="T16" fmla="*/ 0 w 227"/>
                <a:gd name="T17" fmla="*/ 0 h 324"/>
                <a:gd name="T18" fmla="*/ 0 w 227"/>
                <a:gd name="T19" fmla="*/ 0 h 324"/>
                <a:gd name="T20" fmla="*/ 0 w 227"/>
                <a:gd name="T21" fmla="*/ 0 h 324"/>
                <a:gd name="T22" fmla="*/ 0 w 227"/>
                <a:gd name="T23" fmla="*/ 0 h 324"/>
                <a:gd name="T24" fmla="*/ 0 w 227"/>
                <a:gd name="T25" fmla="*/ 0 h 324"/>
                <a:gd name="T26" fmla="*/ 0 w 227"/>
                <a:gd name="T27" fmla="*/ 0 h 324"/>
                <a:gd name="T28" fmla="*/ 0 w 227"/>
                <a:gd name="T29" fmla="*/ 0 h 324"/>
                <a:gd name="T30" fmla="*/ 0 w 227"/>
                <a:gd name="T31" fmla="*/ 0 h 324"/>
                <a:gd name="T32" fmla="*/ 0 w 227"/>
                <a:gd name="T33" fmla="*/ 0 h 324"/>
                <a:gd name="T34" fmla="*/ 0 w 227"/>
                <a:gd name="T35" fmla="*/ 0 h 324"/>
                <a:gd name="T36" fmla="*/ 0 w 227"/>
                <a:gd name="T37" fmla="*/ 0 h 324"/>
                <a:gd name="T38" fmla="*/ 0 w 227"/>
                <a:gd name="T39" fmla="*/ 0 h 324"/>
                <a:gd name="T40" fmla="*/ 0 w 227"/>
                <a:gd name="T41" fmla="*/ 0 h 324"/>
                <a:gd name="T42" fmla="*/ 0 w 227"/>
                <a:gd name="T43" fmla="*/ 0 h 324"/>
                <a:gd name="T44" fmla="*/ 0 w 227"/>
                <a:gd name="T45" fmla="*/ 0 h 324"/>
                <a:gd name="T46" fmla="*/ 0 w 227"/>
                <a:gd name="T47" fmla="*/ 0 h 324"/>
                <a:gd name="T48" fmla="*/ 0 w 227"/>
                <a:gd name="T49" fmla="*/ 0 h 324"/>
                <a:gd name="T50" fmla="*/ 0 w 227"/>
                <a:gd name="T51" fmla="*/ 0 h 324"/>
                <a:gd name="T52" fmla="*/ 0 w 227"/>
                <a:gd name="T53" fmla="*/ 0 h 324"/>
                <a:gd name="T54" fmla="*/ 0 w 227"/>
                <a:gd name="T55" fmla="*/ 0 h 324"/>
                <a:gd name="T56" fmla="*/ 0 w 227"/>
                <a:gd name="T57" fmla="*/ 0 h 324"/>
                <a:gd name="T58" fmla="*/ 0 w 227"/>
                <a:gd name="T59" fmla="*/ 0 h 324"/>
                <a:gd name="T60" fmla="*/ 0 w 227"/>
                <a:gd name="T61" fmla="*/ 0 h 324"/>
                <a:gd name="T62" fmla="*/ 0 w 227"/>
                <a:gd name="T63" fmla="*/ 0 h 324"/>
                <a:gd name="T64" fmla="*/ 0 w 227"/>
                <a:gd name="T65" fmla="*/ 0 h 324"/>
                <a:gd name="T66" fmla="*/ 0 w 227"/>
                <a:gd name="T67" fmla="*/ 0 h 324"/>
                <a:gd name="T68" fmla="*/ 0 w 227"/>
                <a:gd name="T69" fmla="*/ 0 h 324"/>
                <a:gd name="T70" fmla="*/ 0 w 227"/>
                <a:gd name="T71" fmla="*/ 0 h 3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7"/>
                <a:gd name="T109" fmla="*/ 0 h 324"/>
                <a:gd name="T110" fmla="*/ 227 w 227"/>
                <a:gd name="T111" fmla="*/ 324 h 3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7" h="324">
                  <a:moveTo>
                    <a:pt x="17" y="52"/>
                  </a:moveTo>
                  <a:lnTo>
                    <a:pt x="34" y="60"/>
                  </a:lnTo>
                  <a:lnTo>
                    <a:pt x="51" y="69"/>
                  </a:lnTo>
                  <a:lnTo>
                    <a:pt x="67" y="80"/>
                  </a:lnTo>
                  <a:lnTo>
                    <a:pt x="83" y="93"/>
                  </a:lnTo>
                  <a:lnTo>
                    <a:pt x="96" y="106"/>
                  </a:lnTo>
                  <a:lnTo>
                    <a:pt x="110" y="119"/>
                  </a:lnTo>
                  <a:lnTo>
                    <a:pt x="121" y="135"/>
                  </a:lnTo>
                  <a:lnTo>
                    <a:pt x="132" y="152"/>
                  </a:lnTo>
                  <a:lnTo>
                    <a:pt x="142" y="169"/>
                  </a:lnTo>
                  <a:lnTo>
                    <a:pt x="150" y="187"/>
                  </a:lnTo>
                  <a:lnTo>
                    <a:pt x="157" y="205"/>
                  </a:lnTo>
                  <a:lnTo>
                    <a:pt x="163" y="224"/>
                  </a:lnTo>
                  <a:lnTo>
                    <a:pt x="168" y="242"/>
                  </a:lnTo>
                  <a:lnTo>
                    <a:pt x="171" y="262"/>
                  </a:lnTo>
                  <a:lnTo>
                    <a:pt x="173" y="282"/>
                  </a:lnTo>
                  <a:lnTo>
                    <a:pt x="173" y="300"/>
                  </a:lnTo>
                  <a:lnTo>
                    <a:pt x="173" y="299"/>
                  </a:lnTo>
                  <a:lnTo>
                    <a:pt x="173" y="298"/>
                  </a:lnTo>
                  <a:lnTo>
                    <a:pt x="174" y="303"/>
                  </a:lnTo>
                  <a:lnTo>
                    <a:pt x="175" y="309"/>
                  </a:lnTo>
                  <a:lnTo>
                    <a:pt x="178" y="313"/>
                  </a:lnTo>
                  <a:lnTo>
                    <a:pt x="181" y="317"/>
                  </a:lnTo>
                  <a:lnTo>
                    <a:pt x="185" y="320"/>
                  </a:lnTo>
                  <a:lnTo>
                    <a:pt x="190" y="323"/>
                  </a:lnTo>
                  <a:lnTo>
                    <a:pt x="195" y="324"/>
                  </a:lnTo>
                  <a:lnTo>
                    <a:pt x="201" y="324"/>
                  </a:lnTo>
                  <a:lnTo>
                    <a:pt x="206" y="324"/>
                  </a:lnTo>
                  <a:lnTo>
                    <a:pt x="211" y="322"/>
                  </a:lnTo>
                  <a:lnTo>
                    <a:pt x="216" y="320"/>
                  </a:lnTo>
                  <a:lnTo>
                    <a:pt x="220" y="316"/>
                  </a:lnTo>
                  <a:lnTo>
                    <a:pt x="223" y="312"/>
                  </a:lnTo>
                  <a:lnTo>
                    <a:pt x="225" y="308"/>
                  </a:lnTo>
                  <a:lnTo>
                    <a:pt x="226" y="302"/>
                  </a:lnTo>
                  <a:lnTo>
                    <a:pt x="227" y="296"/>
                  </a:lnTo>
                  <a:lnTo>
                    <a:pt x="226" y="273"/>
                  </a:lnTo>
                  <a:lnTo>
                    <a:pt x="224" y="251"/>
                  </a:lnTo>
                  <a:lnTo>
                    <a:pt x="220" y="228"/>
                  </a:lnTo>
                  <a:lnTo>
                    <a:pt x="214" y="205"/>
                  </a:lnTo>
                  <a:lnTo>
                    <a:pt x="207" y="184"/>
                  </a:lnTo>
                  <a:lnTo>
                    <a:pt x="198" y="162"/>
                  </a:lnTo>
                  <a:lnTo>
                    <a:pt x="188" y="141"/>
                  </a:lnTo>
                  <a:lnTo>
                    <a:pt x="177" y="121"/>
                  </a:lnTo>
                  <a:lnTo>
                    <a:pt x="163" y="102"/>
                  </a:lnTo>
                  <a:lnTo>
                    <a:pt x="149" y="83"/>
                  </a:lnTo>
                  <a:lnTo>
                    <a:pt x="133" y="67"/>
                  </a:lnTo>
                  <a:lnTo>
                    <a:pt x="117" y="50"/>
                  </a:lnTo>
                  <a:lnTo>
                    <a:pt x="99" y="36"/>
                  </a:lnTo>
                  <a:lnTo>
                    <a:pt x="81" y="23"/>
                  </a:lnTo>
                  <a:lnTo>
                    <a:pt x="60" y="1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2" y="37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12" y="49"/>
                  </a:lnTo>
                  <a:lnTo>
                    <a:pt x="17" y="52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4" name="Freeform 107"/>
            <p:cNvSpPr>
              <a:spLocks/>
            </p:cNvSpPr>
            <p:nvPr/>
          </p:nvSpPr>
          <p:spPr bwMode="auto">
            <a:xfrm>
              <a:off x="2128" y="2145"/>
              <a:ext cx="21" cy="16"/>
            </a:xfrm>
            <a:custGeom>
              <a:avLst/>
              <a:gdLst>
                <a:gd name="T0" fmla="*/ 0 w 321"/>
                <a:gd name="T1" fmla="*/ 0 h 234"/>
                <a:gd name="T2" fmla="*/ 0 w 321"/>
                <a:gd name="T3" fmla="*/ 0 h 234"/>
                <a:gd name="T4" fmla="*/ 0 w 321"/>
                <a:gd name="T5" fmla="*/ 0 h 234"/>
                <a:gd name="T6" fmla="*/ 0 w 321"/>
                <a:gd name="T7" fmla="*/ 0 h 234"/>
                <a:gd name="T8" fmla="*/ 0 w 321"/>
                <a:gd name="T9" fmla="*/ 0 h 234"/>
                <a:gd name="T10" fmla="*/ 0 w 321"/>
                <a:gd name="T11" fmla="*/ 0 h 234"/>
                <a:gd name="T12" fmla="*/ 0 w 321"/>
                <a:gd name="T13" fmla="*/ 0 h 234"/>
                <a:gd name="T14" fmla="*/ 0 w 321"/>
                <a:gd name="T15" fmla="*/ 0 h 234"/>
                <a:gd name="T16" fmla="*/ 0 w 321"/>
                <a:gd name="T17" fmla="*/ 0 h 234"/>
                <a:gd name="T18" fmla="*/ 0 w 321"/>
                <a:gd name="T19" fmla="*/ 0 h 234"/>
                <a:gd name="T20" fmla="*/ 0 w 321"/>
                <a:gd name="T21" fmla="*/ 0 h 234"/>
                <a:gd name="T22" fmla="*/ 0 w 321"/>
                <a:gd name="T23" fmla="*/ 0 h 234"/>
                <a:gd name="T24" fmla="*/ 0 w 321"/>
                <a:gd name="T25" fmla="*/ 0 h 234"/>
                <a:gd name="T26" fmla="*/ 0 w 321"/>
                <a:gd name="T27" fmla="*/ 0 h 234"/>
                <a:gd name="T28" fmla="*/ 0 w 321"/>
                <a:gd name="T29" fmla="*/ 0 h 234"/>
                <a:gd name="T30" fmla="*/ 0 w 321"/>
                <a:gd name="T31" fmla="*/ 0 h 234"/>
                <a:gd name="T32" fmla="*/ 0 w 321"/>
                <a:gd name="T33" fmla="*/ 0 h 234"/>
                <a:gd name="T34" fmla="*/ 0 w 321"/>
                <a:gd name="T35" fmla="*/ 0 h 234"/>
                <a:gd name="T36" fmla="*/ 0 w 321"/>
                <a:gd name="T37" fmla="*/ 0 h 234"/>
                <a:gd name="T38" fmla="*/ 0 w 321"/>
                <a:gd name="T39" fmla="*/ 0 h 234"/>
                <a:gd name="T40" fmla="*/ 0 w 321"/>
                <a:gd name="T41" fmla="*/ 0 h 234"/>
                <a:gd name="T42" fmla="*/ 0 w 321"/>
                <a:gd name="T43" fmla="*/ 0 h 234"/>
                <a:gd name="T44" fmla="*/ 0 w 321"/>
                <a:gd name="T45" fmla="*/ 0 h 234"/>
                <a:gd name="T46" fmla="*/ 0 w 321"/>
                <a:gd name="T47" fmla="*/ 0 h 234"/>
                <a:gd name="T48" fmla="*/ 0 w 321"/>
                <a:gd name="T49" fmla="*/ 0 h 234"/>
                <a:gd name="T50" fmla="*/ 0 w 321"/>
                <a:gd name="T51" fmla="*/ 0 h 234"/>
                <a:gd name="T52" fmla="*/ 0 w 321"/>
                <a:gd name="T53" fmla="*/ 0 h 234"/>
                <a:gd name="T54" fmla="*/ 0 w 321"/>
                <a:gd name="T55" fmla="*/ 0 h 234"/>
                <a:gd name="T56" fmla="*/ 0 w 321"/>
                <a:gd name="T57" fmla="*/ 0 h 234"/>
                <a:gd name="T58" fmla="*/ 0 w 321"/>
                <a:gd name="T59" fmla="*/ 0 h 234"/>
                <a:gd name="T60" fmla="*/ 0 w 321"/>
                <a:gd name="T61" fmla="*/ 0 h 234"/>
                <a:gd name="T62" fmla="*/ 0 w 321"/>
                <a:gd name="T63" fmla="*/ 0 h 234"/>
                <a:gd name="T64" fmla="*/ 0 w 321"/>
                <a:gd name="T65" fmla="*/ 0 h 234"/>
                <a:gd name="T66" fmla="*/ 0 w 321"/>
                <a:gd name="T67" fmla="*/ 0 h 234"/>
                <a:gd name="T68" fmla="*/ 0 w 321"/>
                <a:gd name="T69" fmla="*/ 0 h 234"/>
                <a:gd name="T70" fmla="*/ 0 w 321"/>
                <a:gd name="T71" fmla="*/ 0 h 234"/>
                <a:gd name="T72" fmla="*/ 0 w 321"/>
                <a:gd name="T73" fmla="*/ 0 h 234"/>
                <a:gd name="T74" fmla="*/ 0 w 321"/>
                <a:gd name="T75" fmla="*/ 0 h 234"/>
                <a:gd name="T76" fmla="*/ 0 w 321"/>
                <a:gd name="T77" fmla="*/ 0 h 234"/>
                <a:gd name="T78" fmla="*/ 0 w 321"/>
                <a:gd name="T79" fmla="*/ 0 h 234"/>
                <a:gd name="T80" fmla="*/ 0 w 321"/>
                <a:gd name="T81" fmla="*/ 0 h 234"/>
                <a:gd name="T82" fmla="*/ 0 w 321"/>
                <a:gd name="T83" fmla="*/ 0 h 234"/>
                <a:gd name="T84" fmla="*/ 0 w 321"/>
                <a:gd name="T85" fmla="*/ 0 h 234"/>
                <a:gd name="T86" fmla="*/ 0 w 321"/>
                <a:gd name="T87" fmla="*/ 0 h 234"/>
                <a:gd name="T88" fmla="*/ 0 w 321"/>
                <a:gd name="T89" fmla="*/ 0 h 234"/>
                <a:gd name="T90" fmla="*/ 0 w 321"/>
                <a:gd name="T91" fmla="*/ 0 h 234"/>
                <a:gd name="T92" fmla="*/ 0 w 321"/>
                <a:gd name="T93" fmla="*/ 0 h 2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34"/>
                <a:gd name="T143" fmla="*/ 321 w 321"/>
                <a:gd name="T144" fmla="*/ 234 h 2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34">
                  <a:moveTo>
                    <a:pt x="318" y="66"/>
                  </a:moveTo>
                  <a:lnTo>
                    <a:pt x="310" y="52"/>
                  </a:lnTo>
                  <a:lnTo>
                    <a:pt x="299" y="39"/>
                  </a:lnTo>
                  <a:lnTo>
                    <a:pt x="288" y="29"/>
                  </a:lnTo>
                  <a:lnTo>
                    <a:pt x="275" y="20"/>
                  </a:lnTo>
                  <a:lnTo>
                    <a:pt x="261" y="12"/>
                  </a:lnTo>
                  <a:lnTo>
                    <a:pt x="247" y="7"/>
                  </a:lnTo>
                  <a:lnTo>
                    <a:pt x="231" y="3"/>
                  </a:lnTo>
                  <a:lnTo>
                    <a:pt x="216" y="1"/>
                  </a:lnTo>
                  <a:lnTo>
                    <a:pt x="199" y="0"/>
                  </a:lnTo>
                  <a:lnTo>
                    <a:pt x="184" y="0"/>
                  </a:lnTo>
                  <a:lnTo>
                    <a:pt x="167" y="2"/>
                  </a:lnTo>
                  <a:lnTo>
                    <a:pt x="152" y="5"/>
                  </a:lnTo>
                  <a:lnTo>
                    <a:pt x="135" y="9"/>
                  </a:lnTo>
                  <a:lnTo>
                    <a:pt x="121" y="15"/>
                  </a:lnTo>
                  <a:lnTo>
                    <a:pt x="106" y="22"/>
                  </a:lnTo>
                  <a:lnTo>
                    <a:pt x="93" y="29"/>
                  </a:lnTo>
                  <a:lnTo>
                    <a:pt x="75" y="36"/>
                  </a:lnTo>
                  <a:lnTo>
                    <a:pt x="74" y="37"/>
                  </a:lnTo>
                  <a:lnTo>
                    <a:pt x="73" y="38"/>
                  </a:lnTo>
                  <a:lnTo>
                    <a:pt x="72" y="39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7" y="46"/>
                  </a:lnTo>
                  <a:lnTo>
                    <a:pt x="58" y="60"/>
                  </a:lnTo>
                  <a:lnTo>
                    <a:pt x="49" y="80"/>
                  </a:lnTo>
                  <a:lnTo>
                    <a:pt x="37" y="102"/>
                  </a:lnTo>
                  <a:lnTo>
                    <a:pt x="27" y="127"/>
                  </a:lnTo>
                  <a:lnTo>
                    <a:pt x="18" y="152"/>
                  </a:lnTo>
                  <a:lnTo>
                    <a:pt x="9" y="176"/>
                  </a:lnTo>
                  <a:lnTo>
                    <a:pt x="3" y="196"/>
                  </a:lnTo>
                  <a:lnTo>
                    <a:pt x="0" y="214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8" y="231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18" y="234"/>
                  </a:lnTo>
                  <a:lnTo>
                    <a:pt x="22" y="234"/>
                  </a:lnTo>
                  <a:lnTo>
                    <a:pt x="24" y="233"/>
                  </a:lnTo>
                  <a:lnTo>
                    <a:pt x="27" y="231"/>
                  </a:lnTo>
                  <a:lnTo>
                    <a:pt x="30" y="229"/>
                  </a:lnTo>
                  <a:lnTo>
                    <a:pt x="32" y="226"/>
                  </a:lnTo>
                  <a:lnTo>
                    <a:pt x="33" y="223"/>
                  </a:lnTo>
                  <a:lnTo>
                    <a:pt x="34" y="220"/>
                  </a:lnTo>
                  <a:lnTo>
                    <a:pt x="37" y="207"/>
                  </a:lnTo>
                  <a:lnTo>
                    <a:pt x="42" y="189"/>
                  </a:lnTo>
                  <a:lnTo>
                    <a:pt x="49" y="167"/>
                  </a:lnTo>
                  <a:lnTo>
                    <a:pt x="57" y="146"/>
                  </a:lnTo>
                  <a:lnTo>
                    <a:pt x="65" y="123"/>
                  </a:lnTo>
                  <a:lnTo>
                    <a:pt x="74" y="103"/>
                  </a:lnTo>
                  <a:lnTo>
                    <a:pt x="82" y="86"/>
                  </a:lnTo>
                  <a:lnTo>
                    <a:pt x="88" y="73"/>
                  </a:lnTo>
                  <a:lnTo>
                    <a:pt x="98" y="61"/>
                  </a:lnTo>
                  <a:lnTo>
                    <a:pt x="88" y="68"/>
                  </a:lnTo>
                  <a:lnTo>
                    <a:pt x="117" y="53"/>
                  </a:lnTo>
                  <a:lnTo>
                    <a:pt x="128" y="49"/>
                  </a:lnTo>
                  <a:lnTo>
                    <a:pt x="139" y="44"/>
                  </a:lnTo>
                  <a:lnTo>
                    <a:pt x="151" y="40"/>
                  </a:lnTo>
                  <a:lnTo>
                    <a:pt x="163" y="38"/>
                  </a:lnTo>
                  <a:lnTo>
                    <a:pt x="176" y="35"/>
                  </a:lnTo>
                  <a:lnTo>
                    <a:pt x="188" y="34"/>
                  </a:lnTo>
                  <a:lnTo>
                    <a:pt x="200" y="34"/>
                  </a:lnTo>
                  <a:lnTo>
                    <a:pt x="213" y="34"/>
                  </a:lnTo>
                  <a:lnTo>
                    <a:pt x="225" y="36"/>
                  </a:lnTo>
                  <a:lnTo>
                    <a:pt x="236" y="38"/>
                  </a:lnTo>
                  <a:lnTo>
                    <a:pt x="247" y="42"/>
                  </a:lnTo>
                  <a:lnTo>
                    <a:pt x="258" y="49"/>
                  </a:lnTo>
                  <a:lnTo>
                    <a:pt x="267" y="56"/>
                  </a:lnTo>
                  <a:lnTo>
                    <a:pt x="276" y="64"/>
                  </a:lnTo>
                  <a:lnTo>
                    <a:pt x="283" y="74"/>
                  </a:lnTo>
                  <a:lnTo>
                    <a:pt x="289" y="86"/>
                  </a:lnTo>
                  <a:lnTo>
                    <a:pt x="292" y="89"/>
                  </a:lnTo>
                  <a:lnTo>
                    <a:pt x="294" y="91"/>
                  </a:lnTo>
                  <a:lnTo>
                    <a:pt x="297" y="92"/>
                  </a:lnTo>
                  <a:lnTo>
                    <a:pt x="300" y="93"/>
                  </a:lnTo>
                  <a:lnTo>
                    <a:pt x="305" y="93"/>
                  </a:lnTo>
                  <a:lnTo>
                    <a:pt x="308" y="93"/>
                  </a:lnTo>
                  <a:lnTo>
                    <a:pt x="311" y="92"/>
                  </a:lnTo>
                  <a:lnTo>
                    <a:pt x="314" y="90"/>
                  </a:lnTo>
                  <a:lnTo>
                    <a:pt x="316" y="88"/>
                  </a:lnTo>
                  <a:lnTo>
                    <a:pt x="318" y="86"/>
                  </a:lnTo>
                  <a:lnTo>
                    <a:pt x="320" y="83"/>
                  </a:lnTo>
                  <a:lnTo>
                    <a:pt x="320" y="79"/>
                  </a:lnTo>
                  <a:lnTo>
                    <a:pt x="321" y="75"/>
                  </a:lnTo>
                  <a:lnTo>
                    <a:pt x="320" y="72"/>
                  </a:lnTo>
                  <a:lnTo>
                    <a:pt x="320" y="69"/>
                  </a:lnTo>
                  <a:lnTo>
                    <a:pt x="318" y="6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5" name="Freeform 108"/>
            <p:cNvSpPr>
              <a:spLocks/>
            </p:cNvSpPr>
            <p:nvPr/>
          </p:nvSpPr>
          <p:spPr bwMode="auto">
            <a:xfrm>
              <a:off x="2217" y="2130"/>
              <a:ext cx="18" cy="12"/>
            </a:xfrm>
            <a:custGeom>
              <a:avLst/>
              <a:gdLst>
                <a:gd name="T0" fmla="*/ 0 w 274"/>
                <a:gd name="T1" fmla="*/ 0 h 177"/>
                <a:gd name="T2" fmla="*/ 0 w 274"/>
                <a:gd name="T3" fmla="*/ 0 h 177"/>
                <a:gd name="T4" fmla="*/ 0 w 274"/>
                <a:gd name="T5" fmla="*/ 0 h 177"/>
                <a:gd name="T6" fmla="*/ 0 w 274"/>
                <a:gd name="T7" fmla="*/ 0 h 177"/>
                <a:gd name="T8" fmla="*/ 0 w 274"/>
                <a:gd name="T9" fmla="*/ 0 h 177"/>
                <a:gd name="T10" fmla="*/ 0 w 274"/>
                <a:gd name="T11" fmla="*/ 0 h 177"/>
                <a:gd name="T12" fmla="*/ 0 w 274"/>
                <a:gd name="T13" fmla="*/ 0 h 177"/>
                <a:gd name="T14" fmla="*/ 0 w 274"/>
                <a:gd name="T15" fmla="*/ 0 h 177"/>
                <a:gd name="T16" fmla="*/ 0 w 274"/>
                <a:gd name="T17" fmla="*/ 0 h 177"/>
                <a:gd name="T18" fmla="*/ 0 w 274"/>
                <a:gd name="T19" fmla="*/ 0 h 177"/>
                <a:gd name="T20" fmla="*/ 0 w 274"/>
                <a:gd name="T21" fmla="*/ 0 h 177"/>
                <a:gd name="T22" fmla="*/ 0 w 274"/>
                <a:gd name="T23" fmla="*/ 0 h 177"/>
                <a:gd name="T24" fmla="*/ 0 w 274"/>
                <a:gd name="T25" fmla="*/ 0 h 177"/>
                <a:gd name="T26" fmla="*/ 0 w 274"/>
                <a:gd name="T27" fmla="*/ 0 h 177"/>
                <a:gd name="T28" fmla="*/ 0 w 274"/>
                <a:gd name="T29" fmla="*/ 0 h 177"/>
                <a:gd name="T30" fmla="*/ 0 w 274"/>
                <a:gd name="T31" fmla="*/ 0 h 177"/>
                <a:gd name="T32" fmla="*/ 0 w 274"/>
                <a:gd name="T33" fmla="*/ 0 h 177"/>
                <a:gd name="T34" fmla="*/ 0 w 274"/>
                <a:gd name="T35" fmla="*/ 0 h 177"/>
                <a:gd name="T36" fmla="*/ 0 w 274"/>
                <a:gd name="T37" fmla="*/ 0 h 177"/>
                <a:gd name="T38" fmla="*/ 0 w 274"/>
                <a:gd name="T39" fmla="*/ 0 h 177"/>
                <a:gd name="T40" fmla="*/ 0 w 274"/>
                <a:gd name="T41" fmla="*/ 0 h 177"/>
                <a:gd name="T42" fmla="*/ 0 w 274"/>
                <a:gd name="T43" fmla="*/ 0 h 177"/>
                <a:gd name="T44" fmla="*/ 0 w 274"/>
                <a:gd name="T45" fmla="*/ 0 h 177"/>
                <a:gd name="T46" fmla="*/ 0 w 274"/>
                <a:gd name="T47" fmla="*/ 0 h 177"/>
                <a:gd name="T48" fmla="*/ 0 w 274"/>
                <a:gd name="T49" fmla="*/ 0 h 177"/>
                <a:gd name="T50" fmla="*/ 0 w 274"/>
                <a:gd name="T51" fmla="*/ 0 h 177"/>
                <a:gd name="T52" fmla="*/ 0 w 274"/>
                <a:gd name="T53" fmla="*/ 0 h 177"/>
                <a:gd name="T54" fmla="*/ 0 w 274"/>
                <a:gd name="T55" fmla="*/ 0 h 177"/>
                <a:gd name="T56" fmla="*/ 0 w 274"/>
                <a:gd name="T57" fmla="*/ 0 h 177"/>
                <a:gd name="T58" fmla="*/ 0 w 274"/>
                <a:gd name="T59" fmla="*/ 0 h 177"/>
                <a:gd name="T60" fmla="*/ 0 w 274"/>
                <a:gd name="T61" fmla="*/ 0 h 177"/>
                <a:gd name="T62" fmla="*/ 0 w 274"/>
                <a:gd name="T63" fmla="*/ 0 h 177"/>
                <a:gd name="T64" fmla="*/ 0 w 274"/>
                <a:gd name="T65" fmla="*/ 0 h 177"/>
                <a:gd name="T66" fmla="*/ 0 w 274"/>
                <a:gd name="T67" fmla="*/ 0 h 177"/>
                <a:gd name="T68" fmla="*/ 0 w 274"/>
                <a:gd name="T69" fmla="*/ 0 h 177"/>
                <a:gd name="T70" fmla="*/ 0 w 274"/>
                <a:gd name="T71" fmla="*/ 0 h 177"/>
                <a:gd name="T72" fmla="*/ 0 w 274"/>
                <a:gd name="T73" fmla="*/ 0 h 177"/>
                <a:gd name="T74" fmla="*/ 0 w 274"/>
                <a:gd name="T75" fmla="*/ 0 h 177"/>
                <a:gd name="T76" fmla="*/ 0 w 274"/>
                <a:gd name="T77" fmla="*/ 0 h 177"/>
                <a:gd name="T78" fmla="*/ 0 w 274"/>
                <a:gd name="T79" fmla="*/ 0 h 177"/>
                <a:gd name="T80" fmla="*/ 0 w 274"/>
                <a:gd name="T81" fmla="*/ 0 h 177"/>
                <a:gd name="T82" fmla="*/ 0 w 274"/>
                <a:gd name="T83" fmla="*/ 0 h 177"/>
                <a:gd name="T84" fmla="*/ 0 w 274"/>
                <a:gd name="T85" fmla="*/ 0 h 177"/>
                <a:gd name="T86" fmla="*/ 0 w 274"/>
                <a:gd name="T87" fmla="*/ 0 h 177"/>
                <a:gd name="T88" fmla="*/ 0 w 274"/>
                <a:gd name="T89" fmla="*/ 0 h 177"/>
                <a:gd name="T90" fmla="*/ 0 w 274"/>
                <a:gd name="T91" fmla="*/ 0 h 177"/>
                <a:gd name="T92" fmla="*/ 0 w 274"/>
                <a:gd name="T93" fmla="*/ 0 h 177"/>
                <a:gd name="T94" fmla="*/ 0 w 274"/>
                <a:gd name="T95" fmla="*/ 0 h 177"/>
                <a:gd name="T96" fmla="*/ 0 w 274"/>
                <a:gd name="T97" fmla="*/ 0 h 177"/>
                <a:gd name="T98" fmla="*/ 0 w 274"/>
                <a:gd name="T99" fmla="*/ 0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4"/>
                <a:gd name="T151" fmla="*/ 0 h 177"/>
                <a:gd name="T152" fmla="*/ 274 w 274"/>
                <a:gd name="T153" fmla="*/ 177 h 1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4" h="177">
                  <a:moveTo>
                    <a:pt x="31" y="96"/>
                  </a:moveTo>
                  <a:lnTo>
                    <a:pt x="35" y="88"/>
                  </a:lnTo>
                  <a:lnTo>
                    <a:pt x="40" y="79"/>
                  </a:lnTo>
                  <a:lnTo>
                    <a:pt x="45" y="73"/>
                  </a:lnTo>
                  <a:lnTo>
                    <a:pt x="51" y="66"/>
                  </a:lnTo>
                  <a:lnTo>
                    <a:pt x="59" y="61"/>
                  </a:lnTo>
                  <a:lnTo>
                    <a:pt x="66" y="55"/>
                  </a:lnTo>
                  <a:lnTo>
                    <a:pt x="73" y="50"/>
                  </a:lnTo>
                  <a:lnTo>
                    <a:pt x="80" y="46"/>
                  </a:lnTo>
                  <a:lnTo>
                    <a:pt x="89" y="42"/>
                  </a:lnTo>
                  <a:lnTo>
                    <a:pt x="97" y="40"/>
                  </a:lnTo>
                  <a:lnTo>
                    <a:pt x="106" y="37"/>
                  </a:lnTo>
                  <a:lnTo>
                    <a:pt x="114" y="36"/>
                  </a:lnTo>
                  <a:lnTo>
                    <a:pt x="124" y="34"/>
                  </a:lnTo>
                  <a:lnTo>
                    <a:pt x="133" y="34"/>
                  </a:lnTo>
                  <a:lnTo>
                    <a:pt x="142" y="34"/>
                  </a:lnTo>
                  <a:lnTo>
                    <a:pt x="152" y="35"/>
                  </a:lnTo>
                  <a:lnTo>
                    <a:pt x="161" y="35"/>
                  </a:lnTo>
                  <a:lnTo>
                    <a:pt x="151" y="32"/>
                  </a:lnTo>
                  <a:lnTo>
                    <a:pt x="157" y="36"/>
                  </a:lnTo>
                  <a:lnTo>
                    <a:pt x="172" y="47"/>
                  </a:lnTo>
                  <a:lnTo>
                    <a:pt x="187" y="61"/>
                  </a:lnTo>
                  <a:lnTo>
                    <a:pt x="201" y="74"/>
                  </a:lnTo>
                  <a:lnTo>
                    <a:pt x="214" y="90"/>
                  </a:lnTo>
                  <a:lnTo>
                    <a:pt x="220" y="98"/>
                  </a:lnTo>
                  <a:lnTo>
                    <a:pt x="225" y="106"/>
                  </a:lnTo>
                  <a:lnTo>
                    <a:pt x="229" y="115"/>
                  </a:lnTo>
                  <a:lnTo>
                    <a:pt x="233" y="124"/>
                  </a:lnTo>
                  <a:lnTo>
                    <a:pt x="236" y="133"/>
                  </a:lnTo>
                  <a:lnTo>
                    <a:pt x="238" y="143"/>
                  </a:lnTo>
                  <a:lnTo>
                    <a:pt x="239" y="153"/>
                  </a:lnTo>
                  <a:lnTo>
                    <a:pt x="240" y="163"/>
                  </a:lnTo>
                  <a:lnTo>
                    <a:pt x="240" y="162"/>
                  </a:lnTo>
                  <a:lnTo>
                    <a:pt x="240" y="166"/>
                  </a:lnTo>
                  <a:lnTo>
                    <a:pt x="241" y="169"/>
                  </a:lnTo>
                  <a:lnTo>
                    <a:pt x="243" y="171"/>
                  </a:lnTo>
                  <a:lnTo>
                    <a:pt x="246" y="174"/>
                  </a:lnTo>
                  <a:lnTo>
                    <a:pt x="249" y="175"/>
                  </a:lnTo>
                  <a:lnTo>
                    <a:pt x="252" y="177"/>
                  </a:lnTo>
                  <a:lnTo>
                    <a:pt x="255" y="177"/>
                  </a:lnTo>
                  <a:lnTo>
                    <a:pt x="259" y="177"/>
                  </a:lnTo>
                  <a:lnTo>
                    <a:pt x="262" y="177"/>
                  </a:lnTo>
                  <a:lnTo>
                    <a:pt x="265" y="176"/>
                  </a:lnTo>
                  <a:lnTo>
                    <a:pt x="268" y="174"/>
                  </a:lnTo>
                  <a:lnTo>
                    <a:pt x="270" y="172"/>
                  </a:lnTo>
                  <a:lnTo>
                    <a:pt x="272" y="169"/>
                  </a:lnTo>
                  <a:lnTo>
                    <a:pt x="273" y="166"/>
                  </a:lnTo>
                  <a:lnTo>
                    <a:pt x="274" y="163"/>
                  </a:lnTo>
                  <a:lnTo>
                    <a:pt x="274" y="159"/>
                  </a:lnTo>
                  <a:lnTo>
                    <a:pt x="273" y="149"/>
                  </a:lnTo>
                  <a:lnTo>
                    <a:pt x="272" y="137"/>
                  </a:lnTo>
                  <a:lnTo>
                    <a:pt x="270" y="127"/>
                  </a:lnTo>
                  <a:lnTo>
                    <a:pt x="267" y="118"/>
                  </a:lnTo>
                  <a:lnTo>
                    <a:pt x="263" y="107"/>
                  </a:lnTo>
                  <a:lnTo>
                    <a:pt x="259" y="98"/>
                  </a:lnTo>
                  <a:lnTo>
                    <a:pt x="254" y="89"/>
                  </a:lnTo>
                  <a:lnTo>
                    <a:pt x="249" y="79"/>
                  </a:lnTo>
                  <a:lnTo>
                    <a:pt x="236" y="63"/>
                  </a:lnTo>
                  <a:lnTo>
                    <a:pt x="223" y="46"/>
                  </a:lnTo>
                  <a:lnTo>
                    <a:pt x="207" y="32"/>
                  </a:lnTo>
                  <a:lnTo>
                    <a:pt x="192" y="17"/>
                  </a:lnTo>
                  <a:lnTo>
                    <a:pt x="170" y="3"/>
                  </a:lnTo>
                  <a:lnTo>
                    <a:pt x="169" y="3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5" y="1"/>
                  </a:lnTo>
                  <a:lnTo>
                    <a:pt x="164" y="1"/>
                  </a:lnTo>
                  <a:lnTo>
                    <a:pt x="163" y="1"/>
                  </a:lnTo>
                  <a:lnTo>
                    <a:pt x="162" y="1"/>
                  </a:lnTo>
                  <a:lnTo>
                    <a:pt x="161" y="0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112" y="1"/>
                  </a:lnTo>
                  <a:lnTo>
                    <a:pt x="102" y="2"/>
                  </a:lnTo>
                  <a:lnTo>
                    <a:pt x="93" y="4"/>
                  </a:lnTo>
                  <a:lnTo>
                    <a:pt x="83" y="7"/>
                  </a:lnTo>
                  <a:lnTo>
                    <a:pt x="74" y="11"/>
                  </a:lnTo>
                  <a:lnTo>
                    <a:pt x="65" y="15"/>
                  </a:lnTo>
                  <a:lnTo>
                    <a:pt x="57" y="19"/>
                  </a:lnTo>
                  <a:lnTo>
                    <a:pt x="48" y="26"/>
                  </a:lnTo>
                  <a:lnTo>
                    <a:pt x="40" y="32"/>
                  </a:lnTo>
                  <a:lnTo>
                    <a:pt x="33" y="38"/>
                  </a:lnTo>
                  <a:lnTo>
                    <a:pt x="27" y="45"/>
                  </a:lnTo>
                  <a:lnTo>
                    <a:pt x="13" y="60"/>
                  </a:lnTo>
                  <a:lnTo>
                    <a:pt x="2" y="77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3"/>
                  </a:lnTo>
                  <a:lnTo>
                    <a:pt x="2" y="96"/>
                  </a:lnTo>
                  <a:lnTo>
                    <a:pt x="5" y="98"/>
                  </a:lnTo>
                  <a:lnTo>
                    <a:pt x="7" y="101"/>
                  </a:lnTo>
                  <a:lnTo>
                    <a:pt x="10" y="102"/>
                  </a:lnTo>
                  <a:lnTo>
                    <a:pt x="13" y="103"/>
                  </a:lnTo>
                  <a:lnTo>
                    <a:pt x="16" y="103"/>
                  </a:lnTo>
                  <a:lnTo>
                    <a:pt x="20" y="103"/>
                  </a:lnTo>
                  <a:lnTo>
                    <a:pt x="23" y="102"/>
                  </a:lnTo>
                  <a:lnTo>
                    <a:pt x="26" y="100"/>
                  </a:lnTo>
                  <a:lnTo>
                    <a:pt x="29" y="98"/>
                  </a:lnTo>
                  <a:lnTo>
                    <a:pt x="31" y="9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6" name="Freeform 109"/>
            <p:cNvSpPr>
              <a:spLocks/>
            </p:cNvSpPr>
            <p:nvPr/>
          </p:nvSpPr>
          <p:spPr bwMode="auto">
            <a:xfrm>
              <a:off x="2184" y="2188"/>
              <a:ext cx="19" cy="8"/>
            </a:xfrm>
            <a:custGeom>
              <a:avLst/>
              <a:gdLst>
                <a:gd name="T0" fmla="*/ 0 w 291"/>
                <a:gd name="T1" fmla="*/ 0 h 127"/>
                <a:gd name="T2" fmla="*/ 0 w 291"/>
                <a:gd name="T3" fmla="*/ 0 h 127"/>
                <a:gd name="T4" fmla="*/ 0 w 291"/>
                <a:gd name="T5" fmla="*/ 0 h 127"/>
                <a:gd name="T6" fmla="*/ 0 w 291"/>
                <a:gd name="T7" fmla="*/ 0 h 127"/>
                <a:gd name="T8" fmla="*/ 0 w 291"/>
                <a:gd name="T9" fmla="*/ 0 h 127"/>
                <a:gd name="T10" fmla="*/ 0 w 291"/>
                <a:gd name="T11" fmla="*/ 0 h 127"/>
                <a:gd name="T12" fmla="*/ 0 w 291"/>
                <a:gd name="T13" fmla="*/ 0 h 127"/>
                <a:gd name="T14" fmla="*/ 0 w 291"/>
                <a:gd name="T15" fmla="*/ 0 h 127"/>
                <a:gd name="T16" fmla="*/ 0 w 291"/>
                <a:gd name="T17" fmla="*/ 0 h 127"/>
                <a:gd name="T18" fmla="*/ 0 w 291"/>
                <a:gd name="T19" fmla="*/ 0 h 127"/>
                <a:gd name="T20" fmla="*/ 0 w 291"/>
                <a:gd name="T21" fmla="*/ 0 h 127"/>
                <a:gd name="T22" fmla="*/ 0 w 291"/>
                <a:gd name="T23" fmla="*/ 0 h 127"/>
                <a:gd name="T24" fmla="*/ 0 w 291"/>
                <a:gd name="T25" fmla="*/ 0 h 127"/>
                <a:gd name="T26" fmla="*/ 0 w 291"/>
                <a:gd name="T27" fmla="*/ 0 h 127"/>
                <a:gd name="T28" fmla="*/ 0 w 291"/>
                <a:gd name="T29" fmla="*/ 0 h 127"/>
                <a:gd name="T30" fmla="*/ 0 w 291"/>
                <a:gd name="T31" fmla="*/ 0 h 127"/>
                <a:gd name="T32" fmla="*/ 0 w 291"/>
                <a:gd name="T33" fmla="*/ 0 h 127"/>
                <a:gd name="T34" fmla="*/ 0 w 291"/>
                <a:gd name="T35" fmla="*/ 0 h 127"/>
                <a:gd name="T36" fmla="*/ 0 w 291"/>
                <a:gd name="T37" fmla="*/ 0 h 127"/>
                <a:gd name="T38" fmla="*/ 0 w 291"/>
                <a:gd name="T39" fmla="*/ 0 h 127"/>
                <a:gd name="T40" fmla="*/ 0 w 291"/>
                <a:gd name="T41" fmla="*/ 0 h 127"/>
                <a:gd name="T42" fmla="*/ 0 w 291"/>
                <a:gd name="T43" fmla="*/ 0 h 127"/>
                <a:gd name="T44" fmla="*/ 0 w 291"/>
                <a:gd name="T45" fmla="*/ 0 h 127"/>
                <a:gd name="T46" fmla="*/ 0 w 291"/>
                <a:gd name="T47" fmla="*/ 0 h 127"/>
                <a:gd name="T48" fmla="*/ 0 w 291"/>
                <a:gd name="T49" fmla="*/ 0 h 127"/>
                <a:gd name="T50" fmla="*/ 0 w 291"/>
                <a:gd name="T51" fmla="*/ 0 h 127"/>
                <a:gd name="T52" fmla="*/ 0 w 291"/>
                <a:gd name="T53" fmla="*/ 0 h 127"/>
                <a:gd name="T54" fmla="*/ 0 w 291"/>
                <a:gd name="T55" fmla="*/ 0 h 127"/>
                <a:gd name="T56" fmla="*/ 0 w 291"/>
                <a:gd name="T57" fmla="*/ 0 h 127"/>
                <a:gd name="T58" fmla="*/ 0 w 291"/>
                <a:gd name="T59" fmla="*/ 0 h 127"/>
                <a:gd name="T60" fmla="*/ 0 w 291"/>
                <a:gd name="T61" fmla="*/ 0 h 127"/>
                <a:gd name="T62" fmla="*/ 0 w 291"/>
                <a:gd name="T63" fmla="*/ 0 h 127"/>
                <a:gd name="T64" fmla="*/ 0 w 291"/>
                <a:gd name="T65" fmla="*/ 0 h 127"/>
                <a:gd name="T66" fmla="*/ 0 w 291"/>
                <a:gd name="T67" fmla="*/ 0 h 127"/>
                <a:gd name="T68" fmla="*/ 0 w 291"/>
                <a:gd name="T69" fmla="*/ 0 h 127"/>
                <a:gd name="T70" fmla="*/ 0 w 291"/>
                <a:gd name="T71" fmla="*/ 0 h 127"/>
                <a:gd name="T72" fmla="*/ 0 w 291"/>
                <a:gd name="T73" fmla="*/ 0 h 127"/>
                <a:gd name="T74" fmla="*/ 0 w 291"/>
                <a:gd name="T75" fmla="*/ 0 h 127"/>
                <a:gd name="T76" fmla="*/ 0 w 291"/>
                <a:gd name="T77" fmla="*/ 0 h 127"/>
                <a:gd name="T78" fmla="*/ 0 w 291"/>
                <a:gd name="T79" fmla="*/ 0 h 127"/>
                <a:gd name="T80" fmla="*/ 0 w 291"/>
                <a:gd name="T81" fmla="*/ 0 h 127"/>
                <a:gd name="T82" fmla="*/ 0 w 291"/>
                <a:gd name="T83" fmla="*/ 0 h 127"/>
                <a:gd name="T84" fmla="*/ 0 w 291"/>
                <a:gd name="T85" fmla="*/ 0 h 127"/>
                <a:gd name="T86" fmla="*/ 0 w 291"/>
                <a:gd name="T87" fmla="*/ 0 h 127"/>
                <a:gd name="T88" fmla="*/ 0 w 291"/>
                <a:gd name="T89" fmla="*/ 0 h 127"/>
                <a:gd name="T90" fmla="*/ 0 w 291"/>
                <a:gd name="T91" fmla="*/ 0 h 127"/>
                <a:gd name="T92" fmla="*/ 0 w 291"/>
                <a:gd name="T93" fmla="*/ 0 h 127"/>
                <a:gd name="T94" fmla="*/ 0 w 291"/>
                <a:gd name="T95" fmla="*/ 0 h 127"/>
                <a:gd name="T96" fmla="*/ 0 w 291"/>
                <a:gd name="T97" fmla="*/ 0 h 127"/>
                <a:gd name="T98" fmla="*/ 0 w 291"/>
                <a:gd name="T99" fmla="*/ 0 h 1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1"/>
                <a:gd name="T151" fmla="*/ 0 h 127"/>
                <a:gd name="T152" fmla="*/ 291 w 291"/>
                <a:gd name="T153" fmla="*/ 127 h 1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1" h="127">
                  <a:moveTo>
                    <a:pt x="3" y="72"/>
                  </a:moveTo>
                  <a:lnTo>
                    <a:pt x="5" y="75"/>
                  </a:lnTo>
                  <a:lnTo>
                    <a:pt x="6" y="77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5"/>
                  </a:lnTo>
                  <a:lnTo>
                    <a:pt x="13" y="88"/>
                  </a:lnTo>
                  <a:lnTo>
                    <a:pt x="15" y="91"/>
                  </a:lnTo>
                  <a:lnTo>
                    <a:pt x="16" y="93"/>
                  </a:lnTo>
                  <a:lnTo>
                    <a:pt x="18" y="97"/>
                  </a:lnTo>
                  <a:lnTo>
                    <a:pt x="21" y="101"/>
                  </a:lnTo>
                  <a:lnTo>
                    <a:pt x="22" y="102"/>
                  </a:lnTo>
                  <a:lnTo>
                    <a:pt x="23" y="103"/>
                  </a:lnTo>
                  <a:lnTo>
                    <a:pt x="24" y="104"/>
                  </a:lnTo>
                  <a:lnTo>
                    <a:pt x="25" y="105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9" y="107"/>
                  </a:lnTo>
                  <a:lnTo>
                    <a:pt x="32" y="107"/>
                  </a:lnTo>
                  <a:lnTo>
                    <a:pt x="42" y="110"/>
                  </a:lnTo>
                  <a:lnTo>
                    <a:pt x="59" y="115"/>
                  </a:lnTo>
                  <a:lnTo>
                    <a:pt x="77" y="121"/>
                  </a:lnTo>
                  <a:lnTo>
                    <a:pt x="94" y="124"/>
                  </a:lnTo>
                  <a:lnTo>
                    <a:pt x="113" y="126"/>
                  </a:lnTo>
                  <a:lnTo>
                    <a:pt x="132" y="127"/>
                  </a:lnTo>
                  <a:lnTo>
                    <a:pt x="150" y="126"/>
                  </a:lnTo>
                  <a:lnTo>
                    <a:pt x="169" y="123"/>
                  </a:lnTo>
                  <a:lnTo>
                    <a:pt x="186" y="119"/>
                  </a:lnTo>
                  <a:lnTo>
                    <a:pt x="203" y="113"/>
                  </a:lnTo>
                  <a:lnTo>
                    <a:pt x="219" y="106"/>
                  </a:lnTo>
                  <a:lnTo>
                    <a:pt x="235" y="97"/>
                  </a:lnTo>
                  <a:lnTo>
                    <a:pt x="248" y="86"/>
                  </a:lnTo>
                  <a:lnTo>
                    <a:pt x="255" y="80"/>
                  </a:lnTo>
                  <a:lnTo>
                    <a:pt x="262" y="73"/>
                  </a:lnTo>
                  <a:lnTo>
                    <a:pt x="267" y="66"/>
                  </a:lnTo>
                  <a:lnTo>
                    <a:pt x="272" y="59"/>
                  </a:lnTo>
                  <a:lnTo>
                    <a:pt x="277" y="50"/>
                  </a:lnTo>
                  <a:lnTo>
                    <a:pt x="281" y="42"/>
                  </a:lnTo>
                  <a:lnTo>
                    <a:pt x="285" y="33"/>
                  </a:lnTo>
                  <a:lnTo>
                    <a:pt x="290" y="23"/>
                  </a:lnTo>
                  <a:lnTo>
                    <a:pt x="290" y="19"/>
                  </a:lnTo>
                  <a:lnTo>
                    <a:pt x="291" y="16"/>
                  </a:lnTo>
                  <a:lnTo>
                    <a:pt x="290" y="13"/>
                  </a:lnTo>
                  <a:lnTo>
                    <a:pt x="289" y="10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9" y="1"/>
                  </a:lnTo>
                  <a:lnTo>
                    <a:pt x="275" y="0"/>
                  </a:lnTo>
                  <a:lnTo>
                    <a:pt x="272" y="0"/>
                  </a:lnTo>
                  <a:lnTo>
                    <a:pt x="269" y="1"/>
                  </a:lnTo>
                  <a:lnTo>
                    <a:pt x="266" y="1"/>
                  </a:lnTo>
                  <a:lnTo>
                    <a:pt x="263" y="3"/>
                  </a:lnTo>
                  <a:lnTo>
                    <a:pt x="261" y="5"/>
                  </a:lnTo>
                  <a:lnTo>
                    <a:pt x="259" y="8"/>
                  </a:lnTo>
                  <a:lnTo>
                    <a:pt x="257" y="11"/>
                  </a:lnTo>
                  <a:lnTo>
                    <a:pt x="252" y="26"/>
                  </a:lnTo>
                  <a:lnTo>
                    <a:pt x="245" y="38"/>
                  </a:lnTo>
                  <a:lnTo>
                    <a:pt x="238" y="48"/>
                  </a:lnTo>
                  <a:lnTo>
                    <a:pt x="229" y="59"/>
                  </a:lnTo>
                  <a:lnTo>
                    <a:pt x="219" y="67"/>
                  </a:lnTo>
                  <a:lnTo>
                    <a:pt x="208" y="74"/>
                  </a:lnTo>
                  <a:lnTo>
                    <a:pt x="196" y="80"/>
                  </a:lnTo>
                  <a:lnTo>
                    <a:pt x="183" y="84"/>
                  </a:lnTo>
                  <a:lnTo>
                    <a:pt x="171" y="89"/>
                  </a:lnTo>
                  <a:lnTo>
                    <a:pt x="157" y="91"/>
                  </a:lnTo>
                  <a:lnTo>
                    <a:pt x="143" y="93"/>
                  </a:lnTo>
                  <a:lnTo>
                    <a:pt x="130" y="93"/>
                  </a:lnTo>
                  <a:lnTo>
                    <a:pt x="116" y="92"/>
                  </a:lnTo>
                  <a:lnTo>
                    <a:pt x="103" y="91"/>
                  </a:lnTo>
                  <a:lnTo>
                    <a:pt x="89" y="88"/>
                  </a:lnTo>
                  <a:lnTo>
                    <a:pt x="77" y="84"/>
                  </a:lnTo>
                  <a:lnTo>
                    <a:pt x="39" y="74"/>
                  </a:lnTo>
                  <a:lnTo>
                    <a:pt x="48" y="80"/>
                  </a:lnTo>
                  <a:lnTo>
                    <a:pt x="45" y="75"/>
                  </a:lnTo>
                  <a:lnTo>
                    <a:pt x="17" y="63"/>
                  </a:lnTo>
                  <a:lnTo>
                    <a:pt x="19" y="62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4" y="58"/>
                  </a:lnTo>
                  <a:lnTo>
                    <a:pt x="26" y="57"/>
                  </a:lnTo>
                  <a:lnTo>
                    <a:pt x="27" y="55"/>
                  </a:lnTo>
                  <a:lnTo>
                    <a:pt x="29" y="54"/>
                  </a:lnTo>
                  <a:lnTo>
                    <a:pt x="32" y="53"/>
                  </a:lnTo>
                  <a:lnTo>
                    <a:pt x="29" y="50"/>
                  </a:lnTo>
                  <a:lnTo>
                    <a:pt x="26" y="48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8" y="48"/>
                  </a:lnTo>
                  <a:lnTo>
                    <a:pt x="5" y="50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2" y="69"/>
                  </a:lnTo>
                  <a:lnTo>
                    <a:pt x="3" y="72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7" name="Freeform 110"/>
            <p:cNvSpPr>
              <a:spLocks/>
            </p:cNvSpPr>
            <p:nvPr/>
          </p:nvSpPr>
          <p:spPr bwMode="auto">
            <a:xfrm>
              <a:off x="2142" y="2174"/>
              <a:ext cx="11" cy="19"/>
            </a:xfrm>
            <a:custGeom>
              <a:avLst/>
              <a:gdLst>
                <a:gd name="T0" fmla="*/ 0 w 162"/>
                <a:gd name="T1" fmla="*/ 0 h 276"/>
                <a:gd name="T2" fmla="*/ 0 w 162"/>
                <a:gd name="T3" fmla="*/ 0 h 276"/>
                <a:gd name="T4" fmla="*/ 0 w 162"/>
                <a:gd name="T5" fmla="*/ 0 h 276"/>
                <a:gd name="T6" fmla="*/ 0 w 162"/>
                <a:gd name="T7" fmla="*/ 0 h 276"/>
                <a:gd name="T8" fmla="*/ 0 w 162"/>
                <a:gd name="T9" fmla="*/ 0 h 276"/>
                <a:gd name="T10" fmla="*/ 0 w 162"/>
                <a:gd name="T11" fmla="*/ 0 h 276"/>
                <a:gd name="T12" fmla="*/ 0 w 162"/>
                <a:gd name="T13" fmla="*/ 0 h 276"/>
                <a:gd name="T14" fmla="*/ 0 w 162"/>
                <a:gd name="T15" fmla="*/ 0 h 276"/>
                <a:gd name="T16" fmla="*/ 0 w 162"/>
                <a:gd name="T17" fmla="*/ 0 h 276"/>
                <a:gd name="T18" fmla="*/ 0 w 162"/>
                <a:gd name="T19" fmla="*/ 0 h 276"/>
                <a:gd name="T20" fmla="*/ 0 w 162"/>
                <a:gd name="T21" fmla="*/ 0 h 276"/>
                <a:gd name="T22" fmla="*/ 0 w 162"/>
                <a:gd name="T23" fmla="*/ 0 h 276"/>
                <a:gd name="T24" fmla="*/ 0 w 162"/>
                <a:gd name="T25" fmla="*/ 0 h 276"/>
                <a:gd name="T26" fmla="*/ 0 w 162"/>
                <a:gd name="T27" fmla="*/ 0 h 276"/>
                <a:gd name="T28" fmla="*/ 0 w 162"/>
                <a:gd name="T29" fmla="*/ 0 h 276"/>
                <a:gd name="T30" fmla="*/ 0 w 162"/>
                <a:gd name="T31" fmla="*/ 0 h 276"/>
                <a:gd name="T32" fmla="*/ 0 w 162"/>
                <a:gd name="T33" fmla="*/ 0 h 276"/>
                <a:gd name="T34" fmla="*/ 0 w 162"/>
                <a:gd name="T35" fmla="*/ 0 h 276"/>
                <a:gd name="T36" fmla="*/ 0 w 162"/>
                <a:gd name="T37" fmla="*/ 0 h 276"/>
                <a:gd name="T38" fmla="*/ 0 w 162"/>
                <a:gd name="T39" fmla="*/ 0 h 276"/>
                <a:gd name="T40" fmla="*/ 0 w 162"/>
                <a:gd name="T41" fmla="*/ 0 h 276"/>
                <a:gd name="T42" fmla="*/ 0 w 162"/>
                <a:gd name="T43" fmla="*/ 0 h 276"/>
                <a:gd name="T44" fmla="*/ 0 w 162"/>
                <a:gd name="T45" fmla="*/ 0 h 276"/>
                <a:gd name="T46" fmla="*/ 0 w 162"/>
                <a:gd name="T47" fmla="*/ 0 h 276"/>
                <a:gd name="T48" fmla="*/ 0 w 162"/>
                <a:gd name="T49" fmla="*/ 0 h 276"/>
                <a:gd name="T50" fmla="*/ 0 w 162"/>
                <a:gd name="T51" fmla="*/ 0 h 276"/>
                <a:gd name="T52" fmla="*/ 0 w 162"/>
                <a:gd name="T53" fmla="*/ 0 h 276"/>
                <a:gd name="T54" fmla="*/ 0 w 162"/>
                <a:gd name="T55" fmla="*/ 0 h 276"/>
                <a:gd name="T56" fmla="*/ 0 w 162"/>
                <a:gd name="T57" fmla="*/ 0 h 276"/>
                <a:gd name="T58" fmla="*/ 0 w 162"/>
                <a:gd name="T59" fmla="*/ 0 h 276"/>
                <a:gd name="T60" fmla="*/ 0 w 162"/>
                <a:gd name="T61" fmla="*/ 0 h 276"/>
                <a:gd name="T62" fmla="*/ 0 w 162"/>
                <a:gd name="T63" fmla="*/ 0 h 2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276"/>
                <a:gd name="T98" fmla="*/ 162 w 162"/>
                <a:gd name="T99" fmla="*/ 276 h 2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276">
                  <a:moveTo>
                    <a:pt x="81" y="276"/>
                  </a:moveTo>
                  <a:lnTo>
                    <a:pt x="89" y="275"/>
                  </a:lnTo>
                  <a:lnTo>
                    <a:pt x="97" y="273"/>
                  </a:lnTo>
                  <a:lnTo>
                    <a:pt x="105" y="270"/>
                  </a:lnTo>
                  <a:lnTo>
                    <a:pt x="113" y="265"/>
                  </a:lnTo>
                  <a:lnTo>
                    <a:pt x="120" y="259"/>
                  </a:lnTo>
                  <a:lnTo>
                    <a:pt x="126" y="252"/>
                  </a:lnTo>
                  <a:lnTo>
                    <a:pt x="132" y="244"/>
                  </a:lnTo>
                  <a:lnTo>
                    <a:pt x="138" y="236"/>
                  </a:lnTo>
                  <a:lnTo>
                    <a:pt x="144" y="225"/>
                  </a:lnTo>
                  <a:lnTo>
                    <a:pt x="148" y="215"/>
                  </a:lnTo>
                  <a:lnTo>
                    <a:pt x="152" y="204"/>
                  </a:lnTo>
                  <a:lnTo>
                    <a:pt x="156" y="191"/>
                  </a:lnTo>
                  <a:lnTo>
                    <a:pt x="158" y="179"/>
                  </a:lnTo>
                  <a:lnTo>
                    <a:pt x="160" y="165"/>
                  </a:lnTo>
                  <a:lnTo>
                    <a:pt x="161" y="152"/>
                  </a:lnTo>
                  <a:lnTo>
                    <a:pt x="162" y="137"/>
                  </a:lnTo>
                  <a:lnTo>
                    <a:pt x="161" y="124"/>
                  </a:lnTo>
                  <a:lnTo>
                    <a:pt x="160" y="110"/>
                  </a:lnTo>
                  <a:lnTo>
                    <a:pt x="158" y="97"/>
                  </a:lnTo>
                  <a:lnTo>
                    <a:pt x="156" y="84"/>
                  </a:lnTo>
                  <a:lnTo>
                    <a:pt x="152" y="72"/>
                  </a:lnTo>
                  <a:lnTo>
                    <a:pt x="148" y="61"/>
                  </a:lnTo>
                  <a:lnTo>
                    <a:pt x="144" y="51"/>
                  </a:lnTo>
                  <a:lnTo>
                    <a:pt x="138" y="40"/>
                  </a:lnTo>
                  <a:lnTo>
                    <a:pt x="132" y="31"/>
                  </a:lnTo>
                  <a:lnTo>
                    <a:pt x="126" y="24"/>
                  </a:lnTo>
                  <a:lnTo>
                    <a:pt x="120" y="17"/>
                  </a:lnTo>
                  <a:lnTo>
                    <a:pt x="113" y="10"/>
                  </a:lnTo>
                  <a:lnTo>
                    <a:pt x="105" y="6"/>
                  </a:lnTo>
                  <a:lnTo>
                    <a:pt x="97" y="3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7" y="6"/>
                  </a:lnTo>
                  <a:lnTo>
                    <a:pt x="50" y="10"/>
                  </a:lnTo>
                  <a:lnTo>
                    <a:pt x="42" y="17"/>
                  </a:lnTo>
                  <a:lnTo>
                    <a:pt x="35" y="24"/>
                  </a:lnTo>
                  <a:lnTo>
                    <a:pt x="29" y="31"/>
                  </a:lnTo>
                  <a:lnTo>
                    <a:pt x="24" y="40"/>
                  </a:lnTo>
                  <a:lnTo>
                    <a:pt x="19" y="51"/>
                  </a:lnTo>
                  <a:lnTo>
                    <a:pt x="13" y="61"/>
                  </a:lnTo>
                  <a:lnTo>
                    <a:pt x="9" y="72"/>
                  </a:lnTo>
                  <a:lnTo>
                    <a:pt x="6" y="84"/>
                  </a:lnTo>
                  <a:lnTo>
                    <a:pt x="3" y="97"/>
                  </a:lnTo>
                  <a:lnTo>
                    <a:pt x="1" y="110"/>
                  </a:lnTo>
                  <a:lnTo>
                    <a:pt x="0" y="124"/>
                  </a:lnTo>
                  <a:lnTo>
                    <a:pt x="0" y="137"/>
                  </a:lnTo>
                  <a:lnTo>
                    <a:pt x="0" y="152"/>
                  </a:lnTo>
                  <a:lnTo>
                    <a:pt x="1" y="165"/>
                  </a:lnTo>
                  <a:lnTo>
                    <a:pt x="3" y="179"/>
                  </a:lnTo>
                  <a:lnTo>
                    <a:pt x="6" y="191"/>
                  </a:lnTo>
                  <a:lnTo>
                    <a:pt x="9" y="204"/>
                  </a:lnTo>
                  <a:lnTo>
                    <a:pt x="13" y="215"/>
                  </a:lnTo>
                  <a:lnTo>
                    <a:pt x="19" y="225"/>
                  </a:lnTo>
                  <a:lnTo>
                    <a:pt x="24" y="236"/>
                  </a:lnTo>
                  <a:lnTo>
                    <a:pt x="29" y="244"/>
                  </a:lnTo>
                  <a:lnTo>
                    <a:pt x="35" y="252"/>
                  </a:lnTo>
                  <a:lnTo>
                    <a:pt x="42" y="259"/>
                  </a:lnTo>
                  <a:lnTo>
                    <a:pt x="50" y="265"/>
                  </a:lnTo>
                  <a:lnTo>
                    <a:pt x="57" y="270"/>
                  </a:lnTo>
                  <a:lnTo>
                    <a:pt x="64" y="273"/>
                  </a:lnTo>
                  <a:lnTo>
                    <a:pt x="72" y="275"/>
                  </a:lnTo>
                  <a:lnTo>
                    <a:pt x="81" y="27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8" name="Freeform 111"/>
            <p:cNvSpPr>
              <a:spLocks/>
            </p:cNvSpPr>
            <p:nvPr/>
          </p:nvSpPr>
          <p:spPr bwMode="auto">
            <a:xfrm>
              <a:off x="2220" y="2162"/>
              <a:ext cx="11" cy="19"/>
            </a:xfrm>
            <a:custGeom>
              <a:avLst/>
              <a:gdLst>
                <a:gd name="T0" fmla="*/ 0 w 163"/>
                <a:gd name="T1" fmla="*/ 0 h 276"/>
                <a:gd name="T2" fmla="*/ 0 w 163"/>
                <a:gd name="T3" fmla="*/ 0 h 276"/>
                <a:gd name="T4" fmla="*/ 0 w 163"/>
                <a:gd name="T5" fmla="*/ 0 h 276"/>
                <a:gd name="T6" fmla="*/ 0 w 163"/>
                <a:gd name="T7" fmla="*/ 0 h 276"/>
                <a:gd name="T8" fmla="*/ 0 w 163"/>
                <a:gd name="T9" fmla="*/ 0 h 276"/>
                <a:gd name="T10" fmla="*/ 0 w 163"/>
                <a:gd name="T11" fmla="*/ 0 h 276"/>
                <a:gd name="T12" fmla="*/ 0 w 163"/>
                <a:gd name="T13" fmla="*/ 0 h 276"/>
                <a:gd name="T14" fmla="*/ 0 w 163"/>
                <a:gd name="T15" fmla="*/ 0 h 276"/>
                <a:gd name="T16" fmla="*/ 0 w 163"/>
                <a:gd name="T17" fmla="*/ 0 h 276"/>
                <a:gd name="T18" fmla="*/ 0 w 163"/>
                <a:gd name="T19" fmla="*/ 0 h 276"/>
                <a:gd name="T20" fmla="*/ 0 w 163"/>
                <a:gd name="T21" fmla="*/ 0 h 276"/>
                <a:gd name="T22" fmla="*/ 0 w 163"/>
                <a:gd name="T23" fmla="*/ 0 h 276"/>
                <a:gd name="T24" fmla="*/ 0 w 163"/>
                <a:gd name="T25" fmla="*/ 0 h 276"/>
                <a:gd name="T26" fmla="*/ 0 w 163"/>
                <a:gd name="T27" fmla="*/ 0 h 276"/>
                <a:gd name="T28" fmla="*/ 0 w 163"/>
                <a:gd name="T29" fmla="*/ 0 h 276"/>
                <a:gd name="T30" fmla="*/ 0 w 163"/>
                <a:gd name="T31" fmla="*/ 0 h 276"/>
                <a:gd name="T32" fmla="*/ 0 w 163"/>
                <a:gd name="T33" fmla="*/ 0 h 276"/>
                <a:gd name="T34" fmla="*/ 0 w 163"/>
                <a:gd name="T35" fmla="*/ 0 h 276"/>
                <a:gd name="T36" fmla="*/ 0 w 163"/>
                <a:gd name="T37" fmla="*/ 0 h 276"/>
                <a:gd name="T38" fmla="*/ 0 w 163"/>
                <a:gd name="T39" fmla="*/ 0 h 276"/>
                <a:gd name="T40" fmla="*/ 0 w 163"/>
                <a:gd name="T41" fmla="*/ 0 h 276"/>
                <a:gd name="T42" fmla="*/ 0 w 163"/>
                <a:gd name="T43" fmla="*/ 0 h 276"/>
                <a:gd name="T44" fmla="*/ 0 w 163"/>
                <a:gd name="T45" fmla="*/ 0 h 276"/>
                <a:gd name="T46" fmla="*/ 0 w 163"/>
                <a:gd name="T47" fmla="*/ 0 h 276"/>
                <a:gd name="T48" fmla="*/ 0 w 163"/>
                <a:gd name="T49" fmla="*/ 0 h 276"/>
                <a:gd name="T50" fmla="*/ 0 w 163"/>
                <a:gd name="T51" fmla="*/ 0 h 276"/>
                <a:gd name="T52" fmla="*/ 0 w 163"/>
                <a:gd name="T53" fmla="*/ 0 h 276"/>
                <a:gd name="T54" fmla="*/ 0 w 163"/>
                <a:gd name="T55" fmla="*/ 0 h 276"/>
                <a:gd name="T56" fmla="*/ 0 w 163"/>
                <a:gd name="T57" fmla="*/ 0 h 276"/>
                <a:gd name="T58" fmla="*/ 0 w 163"/>
                <a:gd name="T59" fmla="*/ 0 h 276"/>
                <a:gd name="T60" fmla="*/ 0 w 163"/>
                <a:gd name="T61" fmla="*/ 0 h 276"/>
                <a:gd name="T62" fmla="*/ 0 w 163"/>
                <a:gd name="T63" fmla="*/ 0 h 2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3"/>
                <a:gd name="T97" fmla="*/ 0 h 276"/>
                <a:gd name="T98" fmla="*/ 163 w 163"/>
                <a:gd name="T99" fmla="*/ 276 h 2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3" h="276">
                  <a:moveTo>
                    <a:pt x="81" y="276"/>
                  </a:moveTo>
                  <a:lnTo>
                    <a:pt x="89" y="275"/>
                  </a:lnTo>
                  <a:lnTo>
                    <a:pt x="97" y="273"/>
                  </a:lnTo>
                  <a:lnTo>
                    <a:pt x="105" y="270"/>
                  </a:lnTo>
                  <a:lnTo>
                    <a:pt x="113" y="266"/>
                  </a:lnTo>
                  <a:lnTo>
                    <a:pt x="119" y="260"/>
                  </a:lnTo>
                  <a:lnTo>
                    <a:pt x="126" y="252"/>
                  </a:lnTo>
                  <a:lnTo>
                    <a:pt x="133" y="245"/>
                  </a:lnTo>
                  <a:lnTo>
                    <a:pt x="139" y="236"/>
                  </a:lnTo>
                  <a:lnTo>
                    <a:pt x="144" y="227"/>
                  </a:lnTo>
                  <a:lnTo>
                    <a:pt x="148" y="215"/>
                  </a:lnTo>
                  <a:lnTo>
                    <a:pt x="152" y="204"/>
                  </a:lnTo>
                  <a:lnTo>
                    <a:pt x="155" y="193"/>
                  </a:lnTo>
                  <a:lnTo>
                    <a:pt x="158" y="179"/>
                  </a:lnTo>
                  <a:lnTo>
                    <a:pt x="160" y="167"/>
                  </a:lnTo>
                  <a:lnTo>
                    <a:pt x="161" y="152"/>
                  </a:lnTo>
                  <a:lnTo>
                    <a:pt x="163" y="139"/>
                  </a:lnTo>
                  <a:lnTo>
                    <a:pt x="161" y="124"/>
                  </a:lnTo>
                  <a:lnTo>
                    <a:pt x="160" y="111"/>
                  </a:lnTo>
                  <a:lnTo>
                    <a:pt x="158" y="98"/>
                  </a:lnTo>
                  <a:lnTo>
                    <a:pt x="155" y="85"/>
                  </a:lnTo>
                  <a:lnTo>
                    <a:pt x="152" y="73"/>
                  </a:lnTo>
                  <a:lnTo>
                    <a:pt x="148" y="61"/>
                  </a:lnTo>
                  <a:lnTo>
                    <a:pt x="144" y="51"/>
                  </a:lnTo>
                  <a:lnTo>
                    <a:pt x="139" y="41"/>
                  </a:lnTo>
                  <a:lnTo>
                    <a:pt x="133" y="32"/>
                  </a:lnTo>
                  <a:lnTo>
                    <a:pt x="126" y="24"/>
                  </a:lnTo>
                  <a:lnTo>
                    <a:pt x="119" y="17"/>
                  </a:lnTo>
                  <a:lnTo>
                    <a:pt x="113" y="12"/>
                  </a:lnTo>
                  <a:lnTo>
                    <a:pt x="105" y="7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7" y="7"/>
                  </a:lnTo>
                  <a:lnTo>
                    <a:pt x="50" y="12"/>
                  </a:lnTo>
                  <a:lnTo>
                    <a:pt x="43" y="17"/>
                  </a:lnTo>
                  <a:lnTo>
                    <a:pt x="36" y="24"/>
                  </a:lnTo>
                  <a:lnTo>
                    <a:pt x="29" y="32"/>
                  </a:lnTo>
                  <a:lnTo>
                    <a:pt x="24" y="41"/>
                  </a:lnTo>
                  <a:lnTo>
                    <a:pt x="19" y="51"/>
                  </a:lnTo>
                  <a:lnTo>
                    <a:pt x="14" y="61"/>
                  </a:lnTo>
                  <a:lnTo>
                    <a:pt x="10" y="73"/>
                  </a:lnTo>
                  <a:lnTo>
                    <a:pt x="7" y="85"/>
                  </a:lnTo>
                  <a:lnTo>
                    <a:pt x="4" y="98"/>
                  </a:lnTo>
                  <a:lnTo>
                    <a:pt x="1" y="111"/>
                  </a:lnTo>
                  <a:lnTo>
                    <a:pt x="0" y="124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1" y="167"/>
                  </a:lnTo>
                  <a:lnTo>
                    <a:pt x="4" y="179"/>
                  </a:lnTo>
                  <a:lnTo>
                    <a:pt x="7" y="193"/>
                  </a:lnTo>
                  <a:lnTo>
                    <a:pt x="10" y="204"/>
                  </a:lnTo>
                  <a:lnTo>
                    <a:pt x="14" y="215"/>
                  </a:lnTo>
                  <a:lnTo>
                    <a:pt x="19" y="227"/>
                  </a:lnTo>
                  <a:lnTo>
                    <a:pt x="24" y="236"/>
                  </a:lnTo>
                  <a:lnTo>
                    <a:pt x="29" y="245"/>
                  </a:lnTo>
                  <a:lnTo>
                    <a:pt x="36" y="252"/>
                  </a:lnTo>
                  <a:lnTo>
                    <a:pt x="43" y="260"/>
                  </a:lnTo>
                  <a:lnTo>
                    <a:pt x="50" y="266"/>
                  </a:lnTo>
                  <a:lnTo>
                    <a:pt x="57" y="270"/>
                  </a:lnTo>
                  <a:lnTo>
                    <a:pt x="64" y="273"/>
                  </a:lnTo>
                  <a:lnTo>
                    <a:pt x="73" y="275"/>
                  </a:lnTo>
                  <a:lnTo>
                    <a:pt x="81" y="27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59" name="Freeform 112"/>
            <p:cNvSpPr>
              <a:spLocks/>
            </p:cNvSpPr>
            <p:nvPr/>
          </p:nvSpPr>
          <p:spPr bwMode="auto">
            <a:xfrm>
              <a:off x="2181" y="2207"/>
              <a:ext cx="16" cy="21"/>
            </a:xfrm>
            <a:custGeom>
              <a:avLst/>
              <a:gdLst>
                <a:gd name="T0" fmla="*/ 0 w 240"/>
                <a:gd name="T1" fmla="*/ 0 h 310"/>
                <a:gd name="T2" fmla="*/ 0 w 240"/>
                <a:gd name="T3" fmla="*/ 0 h 310"/>
                <a:gd name="T4" fmla="*/ 0 w 240"/>
                <a:gd name="T5" fmla="*/ 0 h 310"/>
                <a:gd name="T6" fmla="*/ 0 w 240"/>
                <a:gd name="T7" fmla="*/ 0 h 310"/>
                <a:gd name="T8" fmla="*/ 0 w 240"/>
                <a:gd name="T9" fmla="*/ 0 h 310"/>
                <a:gd name="T10" fmla="*/ 0 w 240"/>
                <a:gd name="T11" fmla="*/ 0 h 310"/>
                <a:gd name="T12" fmla="*/ 0 w 240"/>
                <a:gd name="T13" fmla="*/ 0 h 310"/>
                <a:gd name="T14" fmla="*/ 0 w 240"/>
                <a:gd name="T15" fmla="*/ 0 h 310"/>
                <a:gd name="T16" fmla="*/ 0 w 240"/>
                <a:gd name="T17" fmla="*/ 0 h 310"/>
                <a:gd name="T18" fmla="*/ 0 w 240"/>
                <a:gd name="T19" fmla="*/ 0 h 310"/>
                <a:gd name="T20" fmla="*/ 0 w 240"/>
                <a:gd name="T21" fmla="*/ 0 h 310"/>
                <a:gd name="T22" fmla="*/ 0 w 240"/>
                <a:gd name="T23" fmla="*/ 0 h 310"/>
                <a:gd name="T24" fmla="*/ 0 w 240"/>
                <a:gd name="T25" fmla="*/ 0 h 310"/>
                <a:gd name="T26" fmla="*/ 0 w 240"/>
                <a:gd name="T27" fmla="*/ 0 h 310"/>
                <a:gd name="T28" fmla="*/ 0 w 240"/>
                <a:gd name="T29" fmla="*/ 0 h 310"/>
                <a:gd name="T30" fmla="*/ 0 w 240"/>
                <a:gd name="T31" fmla="*/ 0 h 310"/>
                <a:gd name="T32" fmla="*/ 0 w 240"/>
                <a:gd name="T33" fmla="*/ 0 h 310"/>
                <a:gd name="T34" fmla="*/ 0 w 240"/>
                <a:gd name="T35" fmla="*/ 0 h 310"/>
                <a:gd name="T36" fmla="*/ 0 w 240"/>
                <a:gd name="T37" fmla="*/ 0 h 310"/>
                <a:gd name="T38" fmla="*/ 0 w 240"/>
                <a:gd name="T39" fmla="*/ 0 h 310"/>
                <a:gd name="T40" fmla="*/ 0 w 240"/>
                <a:gd name="T41" fmla="*/ 0 h 310"/>
                <a:gd name="T42" fmla="*/ 0 w 240"/>
                <a:gd name="T43" fmla="*/ 0 h 310"/>
                <a:gd name="T44" fmla="*/ 0 w 240"/>
                <a:gd name="T45" fmla="*/ 0 h 310"/>
                <a:gd name="T46" fmla="*/ 0 w 240"/>
                <a:gd name="T47" fmla="*/ 0 h 310"/>
                <a:gd name="T48" fmla="*/ 0 w 240"/>
                <a:gd name="T49" fmla="*/ 0 h 310"/>
                <a:gd name="T50" fmla="*/ 0 w 240"/>
                <a:gd name="T51" fmla="*/ 0 h 310"/>
                <a:gd name="T52" fmla="*/ 0 w 240"/>
                <a:gd name="T53" fmla="*/ 0 h 310"/>
                <a:gd name="T54" fmla="*/ 0 w 240"/>
                <a:gd name="T55" fmla="*/ 0 h 310"/>
                <a:gd name="T56" fmla="*/ 0 w 240"/>
                <a:gd name="T57" fmla="*/ 0 h 310"/>
                <a:gd name="T58" fmla="*/ 0 w 240"/>
                <a:gd name="T59" fmla="*/ 0 h 310"/>
                <a:gd name="T60" fmla="*/ 0 w 240"/>
                <a:gd name="T61" fmla="*/ 0 h 310"/>
                <a:gd name="T62" fmla="*/ 0 w 240"/>
                <a:gd name="T63" fmla="*/ 0 h 3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10"/>
                <a:gd name="T98" fmla="*/ 240 w 240"/>
                <a:gd name="T99" fmla="*/ 310 h 3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10">
                  <a:moveTo>
                    <a:pt x="144" y="0"/>
                  </a:moveTo>
                  <a:lnTo>
                    <a:pt x="151" y="1"/>
                  </a:lnTo>
                  <a:lnTo>
                    <a:pt x="159" y="3"/>
                  </a:lnTo>
                  <a:lnTo>
                    <a:pt x="166" y="8"/>
                  </a:lnTo>
                  <a:lnTo>
                    <a:pt x="173" y="14"/>
                  </a:lnTo>
                  <a:lnTo>
                    <a:pt x="182" y="21"/>
                  </a:lnTo>
                  <a:lnTo>
                    <a:pt x="189" y="30"/>
                  </a:lnTo>
                  <a:lnTo>
                    <a:pt x="196" y="39"/>
                  </a:lnTo>
                  <a:lnTo>
                    <a:pt x="202" y="50"/>
                  </a:lnTo>
                  <a:lnTo>
                    <a:pt x="209" y="62"/>
                  </a:lnTo>
                  <a:lnTo>
                    <a:pt x="215" y="74"/>
                  </a:lnTo>
                  <a:lnTo>
                    <a:pt x="220" y="87"/>
                  </a:lnTo>
                  <a:lnTo>
                    <a:pt x="225" y="101"/>
                  </a:lnTo>
                  <a:lnTo>
                    <a:pt x="229" y="115"/>
                  </a:lnTo>
                  <a:lnTo>
                    <a:pt x="233" y="129"/>
                  </a:lnTo>
                  <a:lnTo>
                    <a:pt x="236" y="145"/>
                  </a:lnTo>
                  <a:lnTo>
                    <a:pt x="239" y="159"/>
                  </a:lnTo>
                  <a:lnTo>
                    <a:pt x="240" y="174"/>
                  </a:lnTo>
                  <a:lnTo>
                    <a:pt x="240" y="188"/>
                  </a:lnTo>
                  <a:lnTo>
                    <a:pt x="239" y="203"/>
                  </a:lnTo>
                  <a:lnTo>
                    <a:pt x="236" y="217"/>
                  </a:lnTo>
                  <a:lnTo>
                    <a:pt x="233" y="230"/>
                  </a:lnTo>
                  <a:lnTo>
                    <a:pt x="229" y="243"/>
                  </a:lnTo>
                  <a:lnTo>
                    <a:pt x="224" y="255"/>
                  </a:lnTo>
                  <a:lnTo>
                    <a:pt x="218" y="266"/>
                  </a:lnTo>
                  <a:lnTo>
                    <a:pt x="210" y="276"/>
                  </a:lnTo>
                  <a:lnTo>
                    <a:pt x="199" y="285"/>
                  </a:lnTo>
                  <a:lnTo>
                    <a:pt x="189" y="293"/>
                  </a:lnTo>
                  <a:lnTo>
                    <a:pt x="177" y="300"/>
                  </a:lnTo>
                  <a:lnTo>
                    <a:pt x="162" y="305"/>
                  </a:lnTo>
                  <a:lnTo>
                    <a:pt x="146" y="308"/>
                  </a:lnTo>
                  <a:lnTo>
                    <a:pt x="128" y="310"/>
                  </a:lnTo>
                  <a:lnTo>
                    <a:pt x="108" y="310"/>
                  </a:lnTo>
                  <a:lnTo>
                    <a:pt x="90" y="308"/>
                  </a:lnTo>
                  <a:lnTo>
                    <a:pt x="72" y="304"/>
                  </a:lnTo>
                  <a:lnTo>
                    <a:pt x="57" y="300"/>
                  </a:lnTo>
                  <a:lnTo>
                    <a:pt x="44" y="292"/>
                  </a:lnTo>
                  <a:lnTo>
                    <a:pt x="33" y="285"/>
                  </a:lnTo>
                  <a:lnTo>
                    <a:pt x="23" y="277"/>
                  </a:lnTo>
                  <a:lnTo>
                    <a:pt x="16" y="267"/>
                  </a:lnTo>
                  <a:lnTo>
                    <a:pt x="9" y="256"/>
                  </a:lnTo>
                  <a:lnTo>
                    <a:pt x="5" y="245"/>
                  </a:lnTo>
                  <a:lnTo>
                    <a:pt x="2" y="233"/>
                  </a:lnTo>
                  <a:lnTo>
                    <a:pt x="0" y="220"/>
                  </a:lnTo>
                  <a:lnTo>
                    <a:pt x="0" y="207"/>
                  </a:lnTo>
                  <a:lnTo>
                    <a:pt x="1" y="193"/>
                  </a:lnTo>
                  <a:lnTo>
                    <a:pt x="3" y="179"/>
                  </a:lnTo>
                  <a:lnTo>
                    <a:pt x="6" y="164"/>
                  </a:lnTo>
                  <a:lnTo>
                    <a:pt x="10" y="151"/>
                  </a:lnTo>
                  <a:lnTo>
                    <a:pt x="15" y="136"/>
                  </a:lnTo>
                  <a:lnTo>
                    <a:pt x="21" y="122"/>
                  </a:lnTo>
                  <a:lnTo>
                    <a:pt x="27" y="109"/>
                  </a:lnTo>
                  <a:lnTo>
                    <a:pt x="34" y="95"/>
                  </a:lnTo>
                  <a:lnTo>
                    <a:pt x="42" y="82"/>
                  </a:lnTo>
                  <a:lnTo>
                    <a:pt x="51" y="69"/>
                  </a:lnTo>
                  <a:lnTo>
                    <a:pt x="60" y="58"/>
                  </a:lnTo>
                  <a:lnTo>
                    <a:pt x="68" y="47"/>
                  </a:lnTo>
                  <a:lnTo>
                    <a:pt x="78" y="36"/>
                  </a:lnTo>
                  <a:lnTo>
                    <a:pt x="87" y="28"/>
                  </a:lnTo>
                  <a:lnTo>
                    <a:pt x="97" y="20"/>
                  </a:lnTo>
                  <a:lnTo>
                    <a:pt x="106" y="12"/>
                  </a:lnTo>
                  <a:lnTo>
                    <a:pt x="116" y="7"/>
                  </a:lnTo>
                  <a:lnTo>
                    <a:pt x="125" y="3"/>
                  </a:lnTo>
                  <a:lnTo>
                    <a:pt x="134" y="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8D0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0" name="Freeform 113"/>
            <p:cNvSpPr>
              <a:spLocks/>
            </p:cNvSpPr>
            <p:nvPr/>
          </p:nvSpPr>
          <p:spPr bwMode="auto">
            <a:xfrm>
              <a:off x="2136" y="2199"/>
              <a:ext cx="14" cy="7"/>
            </a:xfrm>
            <a:custGeom>
              <a:avLst/>
              <a:gdLst>
                <a:gd name="T0" fmla="*/ 0 w 212"/>
                <a:gd name="T1" fmla="*/ 0 h 108"/>
                <a:gd name="T2" fmla="*/ 0 w 212"/>
                <a:gd name="T3" fmla="*/ 0 h 108"/>
                <a:gd name="T4" fmla="*/ 0 w 212"/>
                <a:gd name="T5" fmla="*/ 0 h 108"/>
                <a:gd name="T6" fmla="*/ 0 w 212"/>
                <a:gd name="T7" fmla="*/ 0 h 108"/>
                <a:gd name="T8" fmla="*/ 0 w 212"/>
                <a:gd name="T9" fmla="*/ 0 h 108"/>
                <a:gd name="T10" fmla="*/ 0 w 212"/>
                <a:gd name="T11" fmla="*/ 0 h 108"/>
                <a:gd name="T12" fmla="*/ 0 w 212"/>
                <a:gd name="T13" fmla="*/ 0 h 108"/>
                <a:gd name="T14" fmla="*/ 0 w 212"/>
                <a:gd name="T15" fmla="*/ 0 h 108"/>
                <a:gd name="T16" fmla="*/ 0 w 212"/>
                <a:gd name="T17" fmla="*/ 0 h 108"/>
                <a:gd name="T18" fmla="*/ 0 w 212"/>
                <a:gd name="T19" fmla="*/ 0 h 108"/>
                <a:gd name="T20" fmla="*/ 0 w 212"/>
                <a:gd name="T21" fmla="*/ 0 h 108"/>
                <a:gd name="T22" fmla="*/ 0 w 212"/>
                <a:gd name="T23" fmla="*/ 0 h 108"/>
                <a:gd name="T24" fmla="*/ 0 w 212"/>
                <a:gd name="T25" fmla="*/ 0 h 108"/>
                <a:gd name="T26" fmla="*/ 0 w 212"/>
                <a:gd name="T27" fmla="*/ 0 h 108"/>
                <a:gd name="T28" fmla="*/ 0 w 212"/>
                <a:gd name="T29" fmla="*/ 0 h 108"/>
                <a:gd name="T30" fmla="*/ 0 w 212"/>
                <a:gd name="T31" fmla="*/ 0 h 108"/>
                <a:gd name="T32" fmla="*/ 0 w 212"/>
                <a:gd name="T33" fmla="*/ 0 h 108"/>
                <a:gd name="T34" fmla="*/ 0 w 212"/>
                <a:gd name="T35" fmla="*/ 0 h 108"/>
                <a:gd name="T36" fmla="*/ 0 w 212"/>
                <a:gd name="T37" fmla="*/ 0 h 108"/>
                <a:gd name="T38" fmla="*/ 0 w 212"/>
                <a:gd name="T39" fmla="*/ 0 h 108"/>
                <a:gd name="T40" fmla="*/ 0 w 212"/>
                <a:gd name="T41" fmla="*/ 0 h 108"/>
                <a:gd name="T42" fmla="*/ 0 w 212"/>
                <a:gd name="T43" fmla="*/ 0 h 108"/>
                <a:gd name="T44" fmla="*/ 0 w 212"/>
                <a:gd name="T45" fmla="*/ 0 h 108"/>
                <a:gd name="T46" fmla="*/ 0 w 212"/>
                <a:gd name="T47" fmla="*/ 0 h 108"/>
                <a:gd name="T48" fmla="*/ 0 w 212"/>
                <a:gd name="T49" fmla="*/ 0 h 108"/>
                <a:gd name="T50" fmla="*/ 0 w 212"/>
                <a:gd name="T51" fmla="*/ 0 h 108"/>
                <a:gd name="T52" fmla="*/ 0 w 212"/>
                <a:gd name="T53" fmla="*/ 0 h 108"/>
                <a:gd name="T54" fmla="*/ 0 w 212"/>
                <a:gd name="T55" fmla="*/ 0 h 108"/>
                <a:gd name="T56" fmla="*/ 0 w 212"/>
                <a:gd name="T57" fmla="*/ 0 h 108"/>
                <a:gd name="T58" fmla="*/ 0 w 212"/>
                <a:gd name="T59" fmla="*/ 0 h 108"/>
                <a:gd name="T60" fmla="*/ 0 w 212"/>
                <a:gd name="T61" fmla="*/ 0 h 108"/>
                <a:gd name="T62" fmla="*/ 0 w 212"/>
                <a:gd name="T63" fmla="*/ 0 h 108"/>
                <a:gd name="T64" fmla="*/ 0 w 212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2"/>
                <a:gd name="T100" fmla="*/ 0 h 108"/>
                <a:gd name="T101" fmla="*/ 212 w 212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2" h="108">
                  <a:moveTo>
                    <a:pt x="194" y="1"/>
                  </a:moveTo>
                  <a:lnTo>
                    <a:pt x="181" y="0"/>
                  </a:lnTo>
                  <a:lnTo>
                    <a:pt x="167" y="0"/>
                  </a:lnTo>
                  <a:lnTo>
                    <a:pt x="154" y="1"/>
                  </a:lnTo>
                  <a:lnTo>
                    <a:pt x="141" y="3"/>
                  </a:lnTo>
                  <a:lnTo>
                    <a:pt x="127" y="6"/>
                  </a:lnTo>
                  <a:lnTo>
                    <a:pt x="115" y="9"/>
                  </a:lnTo>
                  <a:lnTo>
                    <a:pt x="102" y="14"/>
                  </a:lnTo>
                  <a:lnTo>
                    <a:pt x="90" y="19"/>
                  </a:lnTo>
                  <a:lnTo>
                    <a:pt x="78" y="26"/>
                  </a:lnTo>
                  <a:lnTo>
                    <a:pt x="65" y="32"/>
                  </a:lnTo>
                  <a:lnTo>
                    <a:pt x="54" y="39"/>
                  </a:lnTo>
                  <a:lnTo>
                    <a:pt x="43" y="47"/>
                  </a:lnTo>
                  <a:lnTo>
                    <a:pt x="21" y="64"/>
                  </a:lnTo>
                  <a:lnTo>
                    <a:pt x="0" y="82"/>
                  </a:lnTo>
                  <a:lnTo>
                    <a:pt x="1" y="82"/>
                  </a:lnTo>
                  <a:lnTo>
                    <a:pt x="2" y="82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4" y="81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1" y="92"/>
                  </a:lnTo>
                  <a:lnTo>
                    <a:pt x="2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3" y="107"/>
                  </a:lnTo>
                  <a:lnTo>
                    <a:pt x="16" y="108"/>
                  </a:lnTo>
                  <a:lnTo>
                    <a:pt x="19" y="108"/>
                  </a:lnTo>
                  <a:lnTo>
                    <a:pt x="22" y="108"/>
                  </a:lnTo>
                  <a:lnTo>
                    <a:pt x="25" y="107"/>
                  </a:lnTo>
                  <a:lnTo>
                    <a:pt x="28" y="105"/>
                  </a:lnTo>
                  <a:lnTo>
                    <a:pt x="31" y="103"/>
                  </a:lnTo>
                  <a:lnTo>
                    <a:pt x="33" y="101"/>
                  </a:lnTo>
                  <a:lnTo>
                    <a:pt x="50" y="86"/>
                  </a:lnTo>
                  <a:lnTo>
                    <a:pt x="68" y="72"/>
                  </a:lnTo>
                  <a:lnTo>
                    <a:pt x="87" y="60"/>
                  </a:lnTo>
                  <a:lnTo>
                    <a:pt x="108" y="49"/>
                  </a:lnTo>
                  <a:lnTo>
                    <a:pt x="117" y="45"/>
                  </a:lnTo>
                  <a:lnTo>
                    <a:pt x="128" y="41"/>
                  </a:lnTo>
                  <a:lnTo>
                    <a:pt x="139" y="39"/>
                  </a:lnTo>
                  <a:lnTo>
                    <a:pt x="150" y="36"/>
                  </a:lnTo>
                  <a:lnTo>
                    <a:pt x="160" y="35"/>
                  </a:lnTo>
                  <a:lnTo>
                    <a:pt x="172" y="34"/>
                  </a:lnTo>
                  <a:lnTo>
                    <a:pt x="183" y="34"/>
                  </a:lnTo>
                  <a:lnTo>
                    <a:pt x="194" y="36"/>
                  </a:lnTo>
                  <a:lnTo>
                    <a:pt x="198" y="35"/>
                  </a:lnTo>
                  <a:lnTo>
                    <a:pt x="201" y="34"/>
                  </a:lnTo>
                  <a:lnTo>
                    <a:pt x="205" y="33"/>
                  </a:lnTo>
                  <a:lnTo>
                    <a:pt x="207" y="31"/>
                  </a:lnTo>
                  <a:lnTo>
                    <a:pt x="209" y="28"/>
                  </a:lnTo>
                  <a:lnTo>
                    <a:pt x="211" y="25"/>
                  </a:lnTo>
                  <a:lnTo>
                    <a:pt x="212" y="21"/>
                  </a:lnTo>
                  <a:lnTo>
                    <a:pt x="212" y="18"/>
                  </a:lnTo>
                  <a:lnTo>
                    <a:pt x="212" y="15"/>
                  </a:lnTo>
                  <a:lnTo>
                    <a:pt x="211" y="11"/>
                  </a:lnTo>
                  <a:lnTo>
                    <a:pt x="209" y="9"/>
                  </a:lnTo>
                  <a:lnTo>
                    <a:pt x="207" y="6"/>
                  </a:lnTo>
                  <a:lnTo>
                    <a:pt x="205" y="4"/>
                  </a:lnTo>
                  <a:lnTo>
                    <a:pt x="201" y="3"/>
                  </a:lnTo>
                  <a:lnTo>
                    <a:pt x="198" y="2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1" name="Freeform 114"/>
            <p:cNvSpPr>
              <a:spLocks/>
            </p:cNvSpPr>
            <p:nvPr/>
          </p:nvSpPr>
          <p:spPr bwMode="auto">
            <a:xfrm>
              <a:off x="2224" y="2185"/>
              <a:ext cx="15" cy="5"/>
            </a:xfrm>
            <a:custGeom>
              <a:avLst/>
              <a:gdLst>
                <a:gd name="T0" fmla="*/ 0 w 229"/>
                <a:gd name="T1" fmla="*/ 0 h 82"/>
                <a:gd name="T2" fmla="*/ 0 w 229"/>
                <a:gd name="T3" fmla="*/ 0 h 82"/>
                <a:gd name="T4" fmla="*/ 0 w 229"/>
                <a:gd name="T5" fmla="*/ 0 h 82"/>
                <a:gd name="T6" fmla="*/ 0 w 229"/>
                <a:gd name="T7" fmla="*/ 0 h 82"/>
                <a:gd name="T8" fmla="*/ 0 w 229"/>
                <a:gd name="T9" fmla="*/ 0 h 82"/>
                <a:gd name="T10" fmla="*/ 0 w 229"/>
                <a:gd name="T11" fmla="*/ 0 h 82"/>
                <a:gd name="T12" fmla="*/ 0 w 229"/>
                <a:gd name="T13" fmla="*/ 0 h 82"/>
                <a:gd name="T14" fmla="*/ 0 w 229"/>
                <a:gd name="T15" fmla="*/ 0 h 82"/>
                <a:gd name="T16" fmla="*/ 0 w 229"/>
                <a:gd name="T17" fmla="*/ 0 h 82"/>
                <a:gd name="T18" fmla="*/ 0 w 229"/>
                <a:gd name="T19" fmla="*/ 0 h 82"/>
                <a:gd name="T20" fmla="*/ 0 w 229"/>
                <a:gd name="T21" fmla="*/ 0 h 82"/>
                <a:gd name="T22" fmla="*/ 0 w 229"/>
                <a:gd name="T23" fmla="*/ 0 h 82"/>
                <a:gd name="T24" fmla="*/ 0 w 229"/>
                <a:gd name="T25" fmla="*/ 0 h 82"/>
                <a:gd name="T26" fmla="*/ 0 w 229"/>
                <a:gd name="T27" fmla="*/ 0 h 82"/>
                <a:gd name="T28" fmla="*/ 0 w 229"/>
                <a:gd name="T29" fmla="*/ 0 h 82"/>
                <a:gd name="T30" fmla="*/ 0 w 229"/>
                <a:gd name="T31" fmla="*/ 0 h 82"/>
                <a:gd name="T32" fmla="*/ 0 w 229"/>
                <a:gd name="T33" fmla="*/ 0 h 82"/>
                <a:gd name="T34" fmla="*/ 0 w 229"/>
                <a:gd name="T35" fmla="*/ 0 h 82"/>
                <a:gd name="T36" fmla="*/ 0 w 229"/>
                <a:gd name="T37" fmla="*/ 0 h 82"/>
                <a:gd name="T38" fmla="*/ 0 w 229"/>
                <a:gd name="T39" fmla="*/ 0 h 82"/>
                <a:gd name="T40" fmla="*/ 0 w 229"/>
                <a:gd name="T41" fmla="*/ 0 h 82"/>
                <a:gd name="T42" fmla="*/ 0 w 229"/>
                <a:gd name="T43" fmla="*/ 0 h 82"/>
                <a:gd name="T44" fmla="*/ 0 w 229"/>
                <a:gd name="T45" fmla="*/ 0 h 82"/>
                <a:gd name="T46" fmla="*/ 0 w 229"/>
                <a:gd name="T47" fmla="*/ 0 h 82"/>
                <a:gd name="T48" fmla="*/ 0 w 229"/>
                <a:gd name="T49" fmla="*/ 0 h 82"/>
                <a:gd name="T50" fmla="*/ 0 w 229"/>
                <a:gd name="T51" fmla="*/ 0 h 82"/>
                <a:gd name="T52" fmla="*/ 0 w 229"/>
                <a:gd name="T53" fmla="*/ 0 h 82"/>
                <a:gd name="T54" fmla="*/ 0 w 229"/>
                <a:gd name="T55" fmla="*/ 0 h 82"/>
                <a:gd name="T56" fmla="*/ 0 w 229"/>
                <a:gd name="T57" fmla="*/ 0 h 82"/>
                <a:gd name="T58" fmla="*/ 0 w 229"/>
                <a:gd name="T59" fmla="*/ 0 h 82"/>
                <a:gd name="T60" fmla="*/ 0 w 229"/>
                <a:gd name="T61" fmla="*/ 0 h 82"/>
                <a:gd name="T62" fmla="*/ 0 w 229"/>
                <a:gd name="T63" fmla="*/ 0 h 82"/>
                <a:gd name="T64" fmla="*/ 0 w 229"/>
                <a:gd name="T65" fmla="*/ 0 h 82"/>
                <a:gd name="T66" fmla="*/ 0 w 229"/>
                <a:gd name="T67" fmla="*/ 0 h 82"/>
                <a:gd name="T68" fmla="*/ 0 w 229"/>
                <a:gd name="T69" fmla="*/ 0 h 82"/>
                <a:gd name="T70" fmla="*/ 0 w 229"/>
                <a:gd name="T71" fmla="*/ 0 h 82"/>
                <a:gd name="T72" fmla="*/ 0 w 229"/>
                <a:gd name="T73" fmla="*/ 0 h 82"/>
                <a:gd name="T74" fmla="*/ 0 w 229"/>
                <a:gd name="T75" fmla="*/ 0 h 82"/>
                <a:gd name="T76" fmla="*/ 0 w 229"/>
                <a:gd name="T77" fmla="*/ 0 h 82"/>
                <a:gd name="T78" fmla="*/ 0 w 229"/>
                <a:gd name="T79" fmla="*/ 0 h 82"/>
                <a:gd name="T80" fmla="*/ 0 w 229"/>
                <a:gd name="T81" fmla="*/ 0 h 82"/>
                <a:gd name="T82" fmla="*/ 0 w 229"/>
                <a:gd name="T83" fmla="*/ 0 h 82"/>
                <a:gd name="T84" fmla="*/ 0 w 229"/>
                <a:gd name="T85" fmla="*/ 0 h 82"/>
                <a:gd name="T86" fmla="*/ 0 w 229"/>
                <a:gd name="T87" fmla="*/ 0 h 82"/>
                <a:gd name="T88" fmla="*/ 0 w 229"/>
                <a:gd name="T89" fmla="*/ 0 h 82"/>
                <a:gd name="T90" fmla="*/ 0 w 229"/>
                <a:gd name="T91" fmla="*/ 0 h 82"/>
                <a:gd name="T92" fmla="*/ 0 w 229"/>
                <a:gd name="T93" fmla="*/ 0 h 82"/>
                <a:gd name="T94" fmla="*/ 0 w 229"/>
                <a:gd name="T95" fmla="*/ 0 h 82"/>
                <a:gd name="T96" fmla="*/ 0 w 229"/>
                <a:gd name="T97" fmla="*/ 0 h 82"/>
                <a:gd name="T98" fmla="*/ 0 w 229"/>
                <a:gd name="T99" fmla="*/ 0 h 82"/>
                <a:gd name="T100" fmla="*/ 0 w 229"/>
                <a:gd name="T101" fmla="*/ 0 h 82"/>
                <a:gd name="T102" fmla="*/ 0 w 229"/>
                <a:gd name="T103" fmla="*/ 0 h 82"/>
                <a:gd name="T104" fmla="*/ 0 w 229"/>
                <a:gd name="T105" fmla="*/ 0 h 82"/>
                <a:gd name="T106" fmla="*/ 0 w 229"/>
                <a:gd name="T107" fmla="*/ 0 h 82"/>
                <a:gd name="T108" fmla="*/ 0 w 229"/>
                <a:gd name="T109" fmla="*/ 0 h 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9"/>
                <a:gd name="T166" fmla="*/ 0 h 82"/>
                <a:gd name="T167" fmla="*/ 229 w 229"/>
                <a:gd name="T168" fmla="*/ 82 h 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9" h="82">
                  <a:moveTo>
                    <a:pt x="31" y="75"/>
                  </a:moveTo>
                  <a:lnTo>
                    <a:pt x="31" y="75"/>
                  </a:lnTo>
                  <a:lnTo>
                    <a:pt x="32" y="74"/>
                  </a:lnTo>
                  <a:lnTo>
                    <a:pt x="33" y="73"/>
                  </a:lnTo>
                  <a:lnTo>
                    <a:pt x="35" y="70"/>
                  </a:lnTo>
                  <a:lnTo>
                    <a:pt x="38" y="67"/>
                  </a:lnTo>
                  <a:lnTo>
                    <a:pt x="42" y="63"/>
                  </a:lnTo>
                  <a:lnTo>
                    <a:pt x="48" y="58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8" y="58"/>
                  </a:lnTo>
                  <a:lnTo>
                    <a:pt x="51" y="57"/>
                  </a:lnTo>
                  <a:lnTo>
                    <a:pt x="53" y="55"/>
                  </a:lnTo>
                  <a:lnTo>
                    <a:pt x="56" y="54"/>
                  </a:lnTo>
                  <a:lnTo>
                    <a:pt x="62" y="53"/>
                  </a:lnTo>
                  <a:lnTo>
                    <a:pt x="72" y="50"/>
                  </a:lnTo>
                  <a:lnTo>
                    <a:pt x="86" y="48"/>
                  </a:lnTo>
                  <a:lnTo>
                    <a:pt x="102" y="45"/>
                  </a:lnTo>
                  <a:lnTo>
                    <a:pt x="120" y="43"/>
                  </a:lnTo>
                  <a:lnTo>
                    <a:pt x="139" y="42"/>
                  </a:lnTo>
                  <a:lnTo>
                    <a:pt x="160" y="42"/>
                  </a:lnTo>
                  <a:lnTo>
                    <a:pt x="176" y="51"/>
                  </a:lnTo>
                  <a:lnTo>
                    <a:pt x="189" y="57"/>
                  </a:lnTo>
                  <a:lnTo>
                    <a:pt x="199" y="62"/>
                  </a:lnTo>
                  <a:lnTo>
                    <a:pt x="208" y="65"/>
                  </a:lnTo>
                  <a:lnTo>
                    <a:pt x="214" y="67"/>
                  </a:lnTo>
                  <a:lnTo>
                    <a:pt x="219" y="67"/>
                  </a:lnTo>
                  <a:lnTo>
                    <a:pt x="223" y="67"/>
                  </a:lnTo>
                  <a:lnTo>
                    <a:pt x="226" y="65"/>
                  </a:lnTo>
                  <a:lnTo>
                    <a:pt x="227" y="62"/>
                  </a:lnTo>
                  <a:lnTo>
                    <a:pt x="228" y="59"/>
                  </a:lnTo>
                  <a:lnTo>
                    <a:pt x="229" y="55"/>
                  </a:lnTo>
                  <a:lnTo>
                    <a:pt x="229" y="52"/>
                  </a:lnTo>
                  <a:lnTo>
                    <a:pt x="229" y="48"/>
                  </a:lnTo>
                  <a:lnTo>
                    <a:pt x="229" y="45"/>
                  </a:lnTo>
                  <a:lnTo>
                    <a:pt x="228" y="42"/>
                  </a:lnTo>
                  <a:lnTo>
                    <a:pt x="227" y="37"/>
                  </a:lnTo>
                  <a:lnTo>
                    <a:pt x="222" y="36"/>
                  </a:lnTo>
                  <a:lnTo>
                    <a:pt x="214" y="33"/>
                  </a:lnTo>
                  <a:lnTo>
                    <a:pt x="203" y="29"/>
                  </a:lnTo>
                  <a:lnTo>
                    <a:pt x="190" y="25"/>
                  </a:lnTo>
                  <a:lnTo>
                    <a:pt x="174" y="20"/>
                  </a:lnTo>
                  <a:lnTo>
                    <a:pt x="158" y="14"/>
                  </a:lnTo>
                  <a:lnTo>
                    <a:pt x="140" y="7"/>
                  </a:lnTo>
                  <a:lnTo>
                    <a:pt x="122" y="0"/>
                  </a:lnTo>
                  <a:lnTo>
                    <a:pt x="105" y="5"/>
                  </a:lnTo>
                  <a:lnTo>
                    <a:pt x="92" y="10"/>
                  </a:lnTo>
                  <a:lnTo>
                    <a:pt x="81" y="13"/>
                  </a:lnTo>
                  <a:lnTo>
                    <a:pt x="72" y="16"/>
                  </a:lnTo>
                  <a:lnTo>
                    <a:pt x="63" y="19"/>
                  </a:lnTo>
                  <a:lnTo>
                    <a:pt x="54" y="22"/>
                  </a:lnTo>
                  <a:lnTo>
                    <a:pt x="41" y="26"/>
                  </a:lnTo>
                  <a:lnTo>
                    <a:pt x="27" y="30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3" y="36"/>
                  </a:lnTo>
                  <a:lnTo>
                    <a:pt x="23" y="41"/>
                  </a:lnTo>
                  <a:lnTo>
                    <a:pt x="22" y="46"/>
                  </a:lnTo>
                  <a:lnTo>
                    <a:pt x="21" y="5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4" y="59"/>
                  </a:lnTo>
                  <a:lnTo>
                    <a:pt x="13" y="58"/>
                  </a:lnTo>
                  <a:lnTo>
                    <a:pt x="12" y="56"/>
                  </a:lnTo>
                  <a:lnTo>
                    <a:pt x="10" y="55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5" y="74"/>
                  </a:lnTo>
                  <a:lnTo>
                    <a:pt x="7" y="76"/>
                  </a:lnTo>
                  <a:lnTo>
                    <a:pt x="10" y="78"/>
                  </a:lnTo>
                  <a:lnTo>
                    <a:pt x="13" y="79"/>
                  </a:lnTo>
                  <a:lnTo>
                    <a:pt x="17" y="81"/>
                  </a:lnTo>
                  <a:lnTo>
                    <a:pt x="21" y="81"/>
                  </a:lnTo>
                  <a:lnTo>
                    <a:pt x="25" y="82"/>
                  </a:lnTo>
                  <a:lnTo>
                    <a:pt x="27" y="80"/>
                  </a:lnTo>
                  <a:lnTo>
                    <a:pt x="28" y="78"/>
                  </a:lnTo>
                  <a:lnTo>
                    <a:pt x="29" y="77"/>
                  </a:lnTo>
                  <a:lnTo>
                    <a:pt x="30" y="76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2" name="Freeform 115"/>
            <p:cNvSpPr>
              <a:spLocks/>
            </p:cNvSpPr>
            <p:nvPr/>
          </p:nvSpPr>
          <p:spPr bwMode="auto">
            <a:xfrm>
              <a:off x="2041" y="2384"/>
              <a:ext cx="149" cy="178"/>
            </a:xfrm>
            <a:custGeom>
              <a:avLst/>
              <a:gdLst>
                <a:gd name="T0" fmla="*/ 0 w 2235"/>
                <a:gd name="T1" fmla="*/ 0 h 2665"/>
                <a:gd name="T2" fmla="*/ 0 w 2235"/>
                <a:gd name="T3" fmla="*/ 0 h 2665"/>
                <a:gd name="T4" fmla="*/ 0 w 2235"/>
                <a:gd name="T5" fmla="*/ 0 h 2665"/>
                <a:gd name="T6" fmla="*/ 0 w 2235"/>
                <a:gd name="T7" fmla="*/ 0 h 2665"/>
                <a:gd name="T8" fmla="*/ 0 w 2235"/>
                <a:gd name="T9" fmla="*/ 0 h 2665"/>
                <a:gd name="T10" fmla="*/ 0 w 2235"/>
                <a:gd name="T11" fmla="*/ 0 h 2665"/>
                <a:gd name="T12" fmla="*/ 0 w 2235"/>
                <a:gd name="T13" fmla="*/ 0 h 2665"/>
                <a:gd name="T14" fmla="*/ 0 w 2235"/>
                <a:gd name="T15" fmla="*/ 0 h 2665"/>
                <a:gd name="T16" fmla="*/ 0 w 2235"/>
                <a:gd name="T17" fmla="*/ 0 h 2665"/>
                <a:gd name="T18" fmla="*/ 0 w 2235"/>
                <a:gd name="T19" fmla="*/ 0 h 2665"/>
                <a:gd name="T20" fmla="*/ 0 w 2235"/>
                <a:gd name="T21" fmla="*/ 0 h 2665"/>
                <a:gd name="T22" fmla="*/ 0 w 2235"/>
                <a:gd name="T23" fmla="*/ 0 h 2665"/>
                <a:gd name="T24" fmla="*/ 0 w 2235"/>
                <a:gd name="T25" fmla="*/ 0 h 2665"/>
                <a:gd name="T26" fmla="*/ 0 w 2235"/>
                <a:gd name="T27" fmla="*/ 0 h 2665"/>
                <a:gd name="T28" fmla="*/ 0 w 2235"/>
                <a:gd name="T29" fmla="*/ 0 h 2665"/>
                <a:gd name="T30" fmla="*/ 0 w 2235"/>
                <a:gd name="T31" fmla="*/ 0 h 2665"/>
                <a:gd name="T32" fmla="*/ 0 w 2235"/>
                <a:gd name="T33" fmla="*/ 0 h 2665"/>
                <a:gd name="T34" fmla="*/ 0 w 2235"/>
                <a:gd name="T35" fmla="*/ 0 h 2665"/>
                <a:gd name="T36" fmla="*/ 0 w 2235"/>
                <a:gd name="T37" fmla="*/ 0 h 2665"/>
                <a:gd name="T38" fmla="*/ 0 w 2235"/>
                <a:gd name="T39" fmla="*/ 0 h 2665"/>
                <a:gd name="T40" fmla="*/ 0 w 2235"/>
                <a:gd name="T41" fmla="*/ 0 h 2665"/>
                <a:gd name="T42" fmla="*/ 0 w 2235"/>
                <a:gd name="T43" fmla="*/ 0 h 2665"/>
                <a:gd name="T44" fmla="*/ 0 w 2235"/>
                <a:gd name="T45" fmla="*/ 0 h 2665"/>
                <a:gd name="T46" fmla="*/ 0 w 2235"/>
                <a:gd name="T47" fmla="*/ 0 h 2665"/>
                <a:gd name="T48" fmla="*/ 0 w 2235"/>
                <a:gd name="T49" fmla="*/ 0 h 2665"/>
                <a:gd name="T50" fmla="*/ 0 w 2235"/>
                <a:gd name="T51" fmla="*/ 0 h 2665"/>
                <a:gd name="T52" fmla="*/ 0 w 2235"/>
                <a:gd name="T53" fmla="*/ 0 h 2665"/>
                <a:gd name="T54" fmla="*/ 0 w 2235"/>
                <a:gd name="T55" fmla="*/ 0 h 2665"/>
                <a:gd name="T56" fmla="*/ 0 w 2235"/>
                <a:gd name="T57" fmla="*/ 0 h 2665"/>
                <a:gd name="T58" fmla="*/ 0 w 2235"/>
                <a:gd name="T59" fmla="*/ 0 h 2665"/>
                <a:gd name="T60" fmla="*/ 0 w 2235"/>
                <a:gd name="T61" fmla="*/ 0 h 2665"/>
                <a:gd name="T62" fmla="*/ 0 w 2235"/>
                <a:gd name="T63" fmla="*/ 0 h 2665"/>
                <a:gd name="T64" fmla="*/ 0 w 2235"/>
                <a:gd name="T65" fmla="*/ 0 h 2665"/>
                <a:gd name="T66" fmla="*/ 0 w 2235"/>
                <a:gd name="T67" fmla="*/ 0 h 2665"/>
                <a:gd name="T68" fmla="*/ 0 w 2235"/>
                <a:gd name="T69" fmla="*/ 0 h 2665"/>
                <a:gd name="T70" fmla="*/ 0 w 2235"/>
                <a:gd name="T71" fmla="*/ 0 h 2665"/>
                <a:gd name="T72" fmla="*/ 0 w 2235"/>
                <a:gd name="T73" fmla="*/ 0 h 2665"/>
                <a:gd name="T74" fmla="*/ 0 w 2235"/>
                <a:gd name="T75" fmla="*/ 0 h 2665"/>
                <a:gd name="T76" fmla="*/ 0 w 2235"/>
                <a:gd name="T77" fmla="*/ 0 h 2665"/>
                <a:gd name="T78" fmla="*/ 0 w 2235"/>
                <a:gd name="T79" fmla="*/ 0 h 2665"/>
                <a:gd name="T80" fmla="*/ 0 w 2235"/>
                <a:gd name="T81" fmla="*/ 0 h 2665"/>
                <a:gd name="T82" fmla="*/ 0 w 2235"/>
                <a:gd name="T83" fmla="*/ 0 h 2665"/>
                <a:gd name="T84" fmla="*/ 0 w 2235"/>
                <a:gd name="T85" fmla="*/ 0 h 26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35"/>
                <a:gd name="T130" fmla="*/ 0 h 2665"/>
                <a:gd name="T131" fmla="*/ 2235 w 2235"/>
                <a:gd name="T132" fmla="*/ 2665 h 26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35" h="2665">
                  <a:moveTo>
                    <a:pt x="1161" y="2665"/>
                  </a:moveTo>
                  <a:lnTo>
                    <a:pt x="1219" y="2664"/>
                  </a:lnTo>
                  <a:lnTo>
                    <a:pt x="1274" y="2660"/>
                  </a:lnTo>
                  <a:lnTo>
                    <a:pt x="1330" y="2654"/>
                  </a:lnTo>
                  <a:lnTo>
                    <a:pt x="1384" y="2644"/>
                  </a:lnTo>
                  <a:lnTo>
                    <a:pt x="1437" y="2631"/>
                  </a:lnTo>
                  <a:lnTo>
                    <a:pt x="1489" y="2617"/>
                  </a:lnTo>
                  <a:lnTo>
                    <a:pt x="1540" y="2599"/>
                  </a:lnTo>
                  <a:lnTo>
                    <a:pt x="1589" y="2580"/>
                  </a:lnTo>
                  <a:lnTo>
                    <a:pt x="1637" y="2557"/>
                  </a:lnTo>
                  <a:lnTo>
                    <a:pt x="1683" y="2532"/>
                  </a:lnTo>
                  <a:lnTo>
                    <a:pt x="1728" y="2504"/>
                  </a:lnTo>
                  <a:lnTo>
                    <a:pt x="1772" y="2474"/>
                  </a:lnTo>
                  <a:lnTo>
                    <a:pt x="1814" y="2442"/>
                  </a:lnTo>
                  <a:lnTo>
                    <a:pt x="1854" y="2407"/>
                  </a:lnTo>
                  <a:lnTo>
                    <a:pt x="1893" y="2370"/>
                  </a:lnTo>
                  <a:lnTo>
                    <a:pt x="1930" y="2331"/>
                  </a:lnTo>
                  <a:lnTo>
                    <a:pt x="1965" y="2288"/>
                  </a:lnTo>
                  <a:lnTo>
                    <a:pt x="1998" y="2245"/>
                  </a:lnTo>
                  <a:lnTo>
                    <a:pt x="2029" y="2198"/>
                  </a:lnTo>
                  <a:lnTo>
                    <a:pt x="2058" y="2150"/>
                  </a:lnTo>
                  <a:lnTo>
                    <a:pt x="2086" y="2099"/>
                  </a:lnTo>
                  <a:lnTo>
                    <a:pt x="2110" y="2047"/>
                  </a:lnTo>
                  <a:lnTo>
                    <a:pt x="2133" y="1992"/>
                  </a:lnTo>
                  <a:lnTo>
                    <a:pt x="2155" y="1935"/>
                  </a:lnTo>
                  <a:lnTo>
                    <a:pt x="2173" y="1876"/>
                  </a:lnTo>
                  <a:lnTo>
                    <a:pt x="2189" y="1815"/>
                  </a:lnTo>
                  <a:lnTo>
                    <a:pt x="2203" y="1753"/>
                  </a:lnTo>
                  <a:lnTo>
                    <a:pt x="2215" y="1688"/>
                  </a:lnTo>
                  <a:lnTo>
                    <a:pt x="2224" y="1622"/>
                  </a:lnTo>
                  <a:lnTo>
                    <a:pt x="2230" y="1553"/>
                  </a:lnTo>
                  <a:lnTo>
                    <a:pt x="2234" y="1482"/>
                  </a:lnTo>
                  <a:lnTo>
                    <a:pt x="2235" y="1410"/>
                  </a:lnTo>
                  <a:lnTo>
                    <a:pt x="2234" y="1338"/>
                  </a:lnTo>
                  <a:lnTo>
                    <a:pt x="2230" y="1267"/>
                  </a:lnTo>
                  <a:lnTo>
                    <a:pt x="2223" y="1195"/>
                  </a:lnTo>
                  <a:lnTo>
                    <a:pt x="2213" y="1126"/>
                  </a:lnTo>
                  <a:lnTo>
                    <a:pt x="2200" y="1058"/>
                  </a:lnTo>
                  <a:lnTo>
                    <a:pt x="2186" y="991"/>
                  </a:lnTo>
                  <a:lnTo>
                    <a:pt x="2167" y="926"/>
                  </a:lnTo>
                  <a:lnTo>
                    <a:pt x="2148" y="862"/>
                  </a:lnTo>
                  <a:lnTo>
                    <a:pt x="2125" y="799"/>
                  </a:lnTo>
                  <a:lnTo>
                    <a:pt x="2100" y="739"/>
                  </a:lnTo>
                  <a:lnTo>
                    <a:pt x="2073" y="679"/>
                  </a:lnTo>
                  <a:lnTo>
                    <a:pt x="2044" y="622"/>
                  </a:lnTo>
                  <a:lnTo>
                    <a:pt x="2013" y="566"/>
                  </a:lnTo>
                  <a:lnTo>
                    <a:pt x="1980" y="513"/>
                  </a:lnTo>
                  <a:lnTo>
                    <a:pt x="1945" y="462"/>
                  </a:lnTo>
                  <a:lnTo>
                    <a:pt x="1908" y="413"/>
                  </a:lnTo>
                  <a:lnTo>
                    <a:pt x="1869" y="367"/>
                  </a:lnTo>
                  <a:lnTo>
                    <a:pt x="1829" y="322"/>
                  </a:lnTo>
                  <a:lnTo>
                    <a:pt x="1786" y="280"/>
                  </a:lnTo>
                  <a:lnTo>
                    <a:pt x="1743" y="241"/>
                  </a:lnTo>
                  <a:lnTo>
                    <a:pt x="1698" y="205"/>
                  </a:lnTo>
                  <a:lnTo>
                    <a:pt x="1650" y="170"/>
                  </a:lnTo>
                  <a:lnTo>
                    <a:pt x="1603" y="139"/>
                  </a:lnTo>
                  <a:lnTo>
                    <a:pt x="1553" y="111"/>
                  </a:lnTo>
                  <a:lnTo>
                    <a:pt x="1502" y="86"/>
                  </a:lnTo>
                  <a:lnTo>
                    <a:pt x="1450" y="63"/>
                  </a:lnTo>
                  <a:lnTo>
                    <a:pt x="1397" y="44"/>
                  </a:lnTo>
                  <a:lnTo>
                    <a:pt x="1343" y="29"/>
                  </a:lnTo>
                  <a:lnTo>
                    <a:pt x="1288" y="16"/>
                  </a:lnTo>
                  <a:lnTo>
                    <a:pt x="1232" y="7"/>
                  </a:lnTo>
                  <a:lnTo>
                    <a:pt x="1175" y="2"/>
                  </a:lnTo>
                  <a:lnTo>
                    <a:pt x="1117" y="0"/>
                  </a:lnTo>
                  <a:lnTo>
                    <a:pt x="1061" y="2"/>
                  </a:lnTo>
                  <a:lnTo>
                    <a:pt x="1004" y="7"/>
                  </a:lnTo>
                  <a:lnTo>
                    <a:pt x="947" y="16"/>
                  </a:lnTo>
                  <a:lnTo>
                    <a:pt x="892" y="29"/>
                  </a:lnTo>
                  <a:lnTo>
                    <a:pt x="839" y="44"/>
                  </a:lnTo>
                  <a:lnTo>
                    <a:pt x="785" y="63"/>
                  </a:lnTo>
                  <a:lnTo>
                    <a:pt x="733" y="86"/>
                  </a:lnTo>
                  <a:lnTo>
                    <a:pt x="683" y="111"/>
                  </a:lnTo>
                  <a:lnTo>
                    <a:pt x="633" y="139"/>
                  </a:lnTo>
                  <a:lnTo>
                    <a:pt x="585" y="170"/>
                  </a:lnTo>
                  <a:lnTo>
                    <a:pt x="538" y="205"/>
                  </a:lnTo>
                  <a:lnTo>
                    <a:pt x="493" y="241"/>
                  </a:lnTo>
                  <a:lnTo>
                    <a:pt x="449" y="280"/>
                  </a:lnTo>
                  <a:lnTo>
                    <a:pt x="406" y="322"/>
                  </a:lnTo>
                  <a:lnTo>
                    <a:pt x="366" y="367"/>
                  </a:lnTo>
                  <a:lnTo>
                    <a:pt x="328" y="413"/>
                  </a:lnTo>
                  <a:lnTo>
                    <a:pt x="291" y="462"/>
                  </a:lnTo>
                  <a:lnTo>
                    <a:pt x="256" y="513"/>
                  </a:lnTo>
                  <a:lnTo>
                    <a:pt x="223" y="566"/>
                  </a:lnTo>
                  <a:lnTo>
                    <a:pt x="191" y="622"/>
                  </a:lnTo>
                  <a:lnTo>
                    <a:pt x="162" y="679"/>
                  </a:lnTo>
                  <a:lnTo>
                    <a:pt x="135" y="739"/>
                  </a:lnTo>
                  <a:lnTo>
                    <a:pt x="110" y="799"/>
                  </a:lnTo>
                  <a:lnTo>
                    <a:pt x="88" y="862"/>
                  </a:lnTo>
                  <a:lnTo>
                    <a:pt x="68" y="926"/>
                  </a:lnTo>
                  <a:lnTo>
                    <a:pt x="50" y="991"/>
                  </a:lnTo>
                  <a:lnTo>
                    <a:pt x="36" y="1058"/>
                  </a:lnTo>
                  <a:lnTo>
                    <a:pt x="22" y="1126"/>
                  </a:lnTo>
                  <a:lnTo>
                    <a:pt x="13" y="1195"/>
                  </a:lnTo>
                  <a:lnTo>
                    <a:pt x="6" y="1267"/>
                  </a:lnTo>
                  <a:lnTo>
                    <a:pt x="2" y="1338"/>
                  </a:lnTo>
                  <a:lnTo>
                    <a:pt x="0" y="1410"/>
                  </a:lnTo>
                  <a:lnTo>
                    <a:pt x="2" y="1482"/>
                  </a:lnTo>
                  <a:lnTo>
                    <a:pt x="7" y="1553"/>
                  </a:lnTo>
                  <a:lnTo>
                    <a:pt x="14" y="1622"/>
                  </a:lnTo>
                  <a:lnTo>
                    <a:pt x="24" y="1688"/>
                  </a:lnTo>
                  <a:lnTo>
                    <a:pt x="38" y="1753"/>
                  </a:lnTo>
                  <a:lnTo>
                    <a:pt x="54" y="1815"/>
                  </a:lnTo>
                  <a:lnTo>
                    <a:pt x="73" y="1876"/>
                  </a:lnTo>
                  <a:lnTo>
                    <a:pt x="95" y="1935"/>
                  </a:lnTo>
                  <a:lnTo>
                    <a:pt x="118" y="1992"/>
                  </a:lnTo>
                  <a:lnTo>
                    <a:pt x="145" y="2047"/>
                  </a:lnTo>
                  <a:lnTo>
                    <a:pt x="174" y="2099"/>
                  </a:lnTo>
                  <a:lnTo>
                    <a:pt x="205" y="2150"/>
                  </a:lnTo>
                  <a:lnTo>
                    <a:pt x="238" y="2198"/>
                  </a:lnTo>
                  <a:lnTo>
                    <a:pt x="273" y="2245"/>
                  </a:lnTo>
                  <a:lnTo>
                    <a:pt x="310" y="2288"/>
                  </a:lnTo>
                  <a:lnTo>
                    <a:pt x="348" y="2331"/>
                  </a:lnTo>
                  <a:lnTo>
                    <a:pt x="390" y="2370"/>
                  </a:lnTo>
                  <a:lnTo>
                    <a:pt x="432" y="2407"/>
                  </a:lnTo>
                  <a:lnTo>
                    <a:pt x="476" y="2442"/>
                  </a:lnTo>
                  <a:lnTo>
                    <a:pt x="522" y="2474"/>
                  </a:lnTo>
                  <a:lnTo>
                    <a:pt x="569" y="2504"/>
                  </a:lnTo>
                  <a:lnTo>
                    <a:pt x="618" y="2532"/>
                  </a:lnTo>
                  <a:lnTo>
                    <a:pt x="667" y="2557"/>
                  </a:lnTo>
                  <a:lnTo>
                    <a:pt x="719" y="2580"/>
                  </a:lnTo>
                  <a:lnTo>
                    <a:pt x="771" y="2599"/>
                  </a:lnTo>
                  <a:lnTo>
                    <a:pt x="824" y="2617"/>
                  </a:lnTo>
                  <a:lnTo>
                    <a:pt x="879" y="2631"/>
                  </a:lnTo>
                  <a:lnTo>
                    <a:pt x="934" y="2644"/>
                  </a:lnTo>
                  <a:lnTo>
                    <a:pt x="989" y="2654"/>
                  </a:lnTo>
                  <a:lnTo>
                    <a:pt x="1046" y="2660"/>
                  </a:lnTo>
                  <a:lnTo>
                    <a:pt x="1103" y="2664"/>
                  </a:lnTo>
                  <a:lnTo>
                    <a:pt x="1161" y="2665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3" name="Freeform 116"/>
            <p:cNvSpPr>
              <a:spLocks/>
            </p:cNvSpPr>
            <p:nvPr/>
          </p:nvSpPr>
          <p:spPr bwMode="auto">
            <a:xfrm>
              <a:off x="1978" y="2343"/>
              <a:ext cx="219" cy="206"/>
            </a:xfrm>
            <a:custGeom>
              <a:avLst/>
              <a:gdLst>
                <a:gd name="T0" fmla="*/ 0 w 3291"/>
                <a:gd name="T1" fmla="*/ 0 h 3084"/>
                <a:gd name="T2" fmla="*/ 0 w 3291"/>
                <a:gd name="T3" fmla="*/ 0 h 3084"/>
                <a:gd name="T4" fmla="*/ 0 w 3291"/>
                <a:gd name="T5" fmla="*/ 0 h 3084"/>
                <a:gd name="T6" fmla="*/ 0 w 3291"/>
                <a:gd name="T7" fmla="*/ 0 h 3084"/>
                <a:gd name="T8" fmla="*/ 0 w 3291"/>
                <a:gd name="T9" fmla="*/ 0 h 3084"/>
                <a:gd name="T10" fmla="*/ 0 w 3291"/>
                <a:gd name="T11" fmla="*/ 0 h 3084"/>
                <a:gd name="T12" fmla="*/ 0 w 3291"/>
                <a:gd name="T13" fmla="*/ 0 h 3084"/>
                <a:gd name="T14" fmla="*/ 0 w 3291"/>
                <a:gd name="T15" fmla="*/ 0 h 3084"/>
                <a:gd name="T16" fmla="*/ 0 w 3291"/>
                <a:gd name="T17" fmla="*/ 0 h 3084"/>
                <a:gd name="T18" fmla="*/ 0 w 3291"/>
                <a:gd name="T19" fmla="*/ 0 h 3084"/>
                <a:gd name="T20" fmla="*/ 0 w 3291"/>
                <a:gd name="T21" fmla="*/ 0 h 3084"/>
                <a:gd name="T22" fmla="*/ 0 w 3291"/>
                <a:gd name="T23" fmla="*/ 0 h 3084"/>
                <a:gd name="T24" fmla="*/ 0 w 3291"/>
                <a:gd name="T25" fmla="*/ 0 h 3084"/>
                <a:gd name="T26" fmla="*/ 0 w 3291"/>
                <a:gd name="T27" fmla="*/ 0 h 3084"/>
                <a:gd name="T28" fmla="*/ 0 w 3291"/>
                <a:gd name="T29" fmla="*/ 0 h 3084"/>
                <a:gd name="T30" fmla="*/ 0 w 3291"/>
                <a:gd name="T31" fmla="*/ 0 h 3084"/>
                <a:gd name="T32" fmla="*/ 0 w 3291"/>
                <a:gd name="T33" fmla="*/ 0 h 3084"/>
                <a:gd name="T34" fmla="*/ 0 w 3291"/>
                <a:gd name="T35" fmla="*/ 0 h 3084"/>
                <a:gd name="T36" fmla="*/ 0 w 3291"/>
                <a:gd name="T37" fmla="*/ 0 h 3084"/>
                <a:gd name="T38" fmla="*/ 0 w 3291"/>
                <a:gd name="T39" fmla="*/ 0 h 3084"/>
                <a:gd name="T40" fmla="*/ 0 w 3291"/>
                <a:gd name="T41" fmla="*/ 0 h 3084"/>
                <a:gd name="T42" fmla="*/ 0 w 3291"/>
                <a:gd name="T43" fmla="*/ 0 h 3084"/>
                <a:gd name="T44" fmla="*/ 0 w 3291"/>
                <a:gd name="T45" fmla="*/ 0 h 3084"/>
                <a:gd name="T46" fmla="*/ 0 w 3291"/>
                <a:gd name="T47" fmla="*/ 0 h 3084"/>
                <a:gd name="T48" fmla="*/ 0 w 3291"/>
                <a:gd name="T49" fmla="*/ 0 h 3084"/>
                <a:gd name="T50" fmla="*/ 0 w 3291"/>
                <a:gd name="T51" fmla="*/ 0 h 3084"/>
                <a:gd name="T52" fmla="*/ 0 w 3291"/>
                <a:gd name="T53" fmla="*/ 0 h 3084"/>
                <a:gd name="T54" fmla="*/ 0 w 3291"/>
                <a:gd name="T55" fmla="*/ 0 h 3084"/>
                <a:gd name="T56" fmla="*/ 0 w 3291"/>
                <a:gd name="T57" fmla="*/ 0 h 3084"/>
                <a:gd name="T58" fmla="*/ 0 w 3291"/>
                <a:gd name="T59" fmla="*/ 0 h 3084"/>
                <a:gd name="T60" fmla="*/ 0 w 3291"/>
                <a:gd name="T61" fmla="*/ 0 h 3084"/>
                <a:gd name="T62" fmla="*/ 0 w 3291"/>
                <a:gd name="T63" fmla="*/ 0 h 3084"/>
                <a:gd name="T64" fmla="*/ 0 w 3291"/>
                <a:gd name="T65" fmla="*/ 0 h 3084"/>
                <a:gd name="T66" fmla="*/ 0 w 3291"/>
                <a:gd name="T67" fmla="*/ 0 h 3084"/>
                <a:gd name="T68" fmla="*/ 0 w 3291"/>
                <a:gd name="T69" fmla="*/ 0 h 3084"/>
                <a:gd name="T70" fmla="*/ 0 w 3291"/>
                <a:gd name="T71" fmla="*/ 0 h 3084"/>
                <a:gd name="T72" fmla="*/ 0 w 3291"/>
                <a:gd name="T73" fmla="*/ 0 h 3084"/>
                <a:gd name="T74" fmla="*/ 0 w 3291"/>
                <a:gd name="T75" fmla="*/ 0 h 3084"/>
                <a:gd name="T76" fmla="*/ 0 w 3291"/>
                <a:gd name="T77" fmla="*/ 0 h 3084"/>
                <a:gd name="T78" fmla="*/ 0 w 3291"/>
                <a:gd name="T79" fmla="*/ 0 h 3084"/>
                <a:gd name="T80" fmla="*/ 0 w 3291"/>
                <a:gd name="T81" fmla="*/ 0 h 3084"/>
                <a:gd name="T82" fmla="*/ 0 w 3291"/>
                <a:gd name="T83" fmla="*/ 0 h 3084"/>
                <a:gd name="T84" fmla="*/ 0 w 3291"/>
                <a:gd name="T85" fmla="*/ 0 h 3084"/>
                <a:gd name="T86" fmla="*/ 0 w 3291"/>
                <a:gd name="T87" fmla="*/ 0 h 3084"/>
                <a:gd name="T88" fmla="*/ 0 w 3291"/>
                <a:gd name="T89" fmla="*/ 0 h 3084"/>
                <a:gd name="T90" fmla="*/ 0 w 3291"/>
                <a:gd name="T91" fmla="*/ 0 h 3084"/>
                <a:gd name="T92" fmla="*/ 0 w 3291"/>
                <a:gd name="T93" fmla="*/ 0 h 3084"/>
                <a:gd name="T94" fmla="*/ 0 w 3291"/>
                <a:gd name="T95" fmla="*/ 0 h 3084"/>
                <a:gd name="T96" fmla="*/ 0 w 3291"/>
                <a:gd name="T97" fmla="*/ 0 h 3084"/>
                <a:gd name="T98" fmla="*/ 0 w 3291"/>
                <a:gd name="T99" fmla="*/ 0 h 3084"/>
                <a:gd name="T100" fmla="*/ 0 w 3291"/>
                <a:gd name="T101" fmla="*/ 0 h 3084"/>
                <a:gd name="T102" fmla="*/ 0 w 3291"/>
                <a:gd name="T103" fmla="*/ 0 h 3084"/>
                <a:gd name="T104" fmla="*/ 0 w 3291"/>
                <a:gd name="T105" fmla="*/ 0 h 3084"/>
                <a:gd name="T106" fmla="*/ 0 w 3291"/>
                <a:gd name="T107" fmla="*/ 0 h 3084"/>
                <a:gd name="T108" fmla="*/ 0 w 3291"/>
                <a:gd name="T109" fmla="*/ 0 h 3084"/>
                <a:gd name="T110" fmla="*/ 0 w 3291"/>
                <a:gd name="T111" fmla="*/ 0 h 3084"/>
                <a:gd name="T112" fmla="*/ 0 w 3291"/>
                <a:gd name="T113" fmla="*/ 0 h 3084"/>
                <a:gd name="T114" fmla="*/ 0 w 3291"/>
                <a:gd name="T115" fmla="*/ 0 h 3084"/>
                <a:gd name="T116" fmla="*/ 0 w 3291"/>
                <a:gd name="T117" fmla="*/ 0 h 3084"/>
                <a:gd name="T118" fmla="*/ 0 w 3291"/>
                <a:gd name="T119" fmla="*/ 0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91"/>
                <a:gd name="T181" fmla="*/ 0 h 3084"/>
                <a:gd name="T182" fmla="*/ 3291 w 3291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91" h="3084">
                  <a:moveTo>
                    <a:pt x="1383" y="264"/>
                  </a:moveTo>
                  <a:lnTo>
                    <a:pt x="1387" y="257"/>
                  </a:lnTo>
                  <a:lnTo>
                    <a:pt x="1404" y="236"/>
                  </a:lnTo>
                  <a:lnTo>
                    <a:pt x="1418" y="223"/>
                  </a:lnTo>
                  <a:lnTo>
                    <a:pt x="1437" y="206"/>
                  </a:lnTo>
                  <a:lnTo>
                    <a:pt x="1460" y="189"/>
                  </a:lnTo>
                  <a:lnTo>
                    <a:pt x="1489" y="170"/>
                  </a:lnTo>
                  <a:lnTo>
                    <a:pt x="1505" y="161"/>
                  </a:lnTo>
                  <a:lnTo>
                    <a:pt x="1523" y="150"/>
                  </a:lnTo>
                  <a:lnTo>
                    <a:pt x="1542" y="140"/>
                  </a:lnTo>
                  <a:lnTo>
                    <a:pt x="1564" y="130"/>
                  </a:lnTo>
                  <a:lnTo>
                    <a:pt x="1587" y="120"/>
                  </a:lnTo>
                  <a:lnTo>
                    <a:pt x="1611" y="110"/>
                  </a:lnTo>
                  <a:lnTo>
                    <a:pt x="1637" y="100"/>
                  </a:lnTo>
                  <a:lnTo>
                    <a:pt x="1666" y="90"/>
                  </a:lnTo>
                  <a:lnTo>
                    <a:pt x="1696" y="81"/>
                  </a:lnTo>
                  <a:lnTo>
                    <a:pt x="1728" y="72"/>
                  </a:lnTo>
                  <a:lnTo>
                    <a:pt x="1763" y="62"/>
                  </a:lnTo>
                  <a:lnTo>
                    <a:pt x="1799" y="54"/>
                  </a:lnTo>
                  <a:lnTo>
                    <a:pt x="1837" y="46"/>
                  </a:lnTo>
                  <a:lnTo>
                    <a:pt x="1879" y="38"/>
                  </a:lnTo>
                  <a:lnTo>
                    <a:pt x="1922" y="30"/>
                  </a:lnTo>
                  <a:lnTo>
                    <a:pt x="1968" y="23"/>
                  </a:lnTo>
                  <a:lnTo>
                    <a:pt x="2014" y="18"/>
                  </a:lnTo>
                  <a:lnTo>
                    <a:pt x="2059" y="13"/>
                  </a:lnTo>
                  <a:lnTo>
                    <a:pt x="2104" y="9"/>
                  </a:lnTo>
                  <a:lnTo>
                    <a:pt x="2147" y="6"/>
                  </a:lnTo>
                  <a:lnTo>
                    <a:pt x="2189" y="3"/>
                  </a:lnTo>
                  <a:lnTo>
                    <a:pt x="2232" y="2"/>
                  </a:lnTo>
                  <a:lnTo>
                    <a:pt x="2272" y="0"/>
                  </a:lnTo>
                  <a:lnTo>
                    <a:pt x="2311" y="0"/>
                  </a:lnTo>
                  <a:lnTo>
                    <a:pt x="2350" y="0"/>
                  </a:lnTo>
                  <a:lnTo>
                    <a:pt x="2388" y="2"/>
                  </a:lnTo>
                  <a:lnTo>
                    <a:pt x="2424" y="3"/>
                  </a:lnTo>
                  <a:lnTo>
                    <a:pt x="2458" y="5"/>
                  </a:lnTo>
                  <a:lnTo>
                    <a:pt x="2524" y="9"/>
                  </a:lnTo>
                  <a:lnTo>
                    <a:pt x="2584" y="15"/>
                  </a:lnTo>
                  <a:lnTo>
                    <a:pt x="2637" y="22"/>
                  </a:lnTo>
                  <a:lnTo>
                    <a:pt x="2686" y="29"/>
                  </a:lnTo>
                  <a:lnTo>
                    <a:pt x="2727" y="37"/>
                  </a:lnTo>
                  <a:lnTo>
                    <a:pt x="2762" y="43"/>
                  </a:lnTo>
                  <a:lnTo>
                    <a:pt x="2810" y="54"/>
                  </a:lnTo>
                  <a:lnTo>
                    <a:pt x="2826" y="58"/>
                  </a:lnTo>
                  <a:lnTo>
                    <a:pt x="2483" y="196"/>
                  </a:lnTo>
                  <a:lnTo>
                    <a:pt x="2496" y="200"/>
                  </a:lnTo>
                  <a:lnTo>
                    <a:pt x="2532" y="213"/>
                  </a:lnTo>
                  <a:lnTo>
                    <a:pt x="2588" y="235"/>
                  </a:lnTo>
                  <a:lnTo>
                    <a:pt x="2659" y="262"/>
                  </a:lnTo>
                  <a:lnTo>
                    <a:pt x="2741" y="296"/>
                  </a:lnTo>
                  <a:lnTo>
                    <a:pt x="2830" y="333"/>
                  </a:lnTo>
                  <a:lnTo>
                    <a:pt x="2877" y="354"/>
                  </a:lnTo>
                  <a:lnTo>
                    <a:pt x="2923" y="376"/>
                  </a:lnTo>
                  <a:lnTo>
                    <a:pt x="2970" y="397"/>
                  </a:lnTo>
                  <a:lnTo>
                    <a:pt x="3015" y="419"/>
                  </a:lnTo>
                  <a:lnTo>
                    <a:pt x="3037" y="430"/>
                  </a:lnTo>
                  <a:lnTo>
                    <a:pt x="3059" y="442"/>
                  </a:lnTo>
                  <a:lnTo>
                    <a:pt x="3078" y="454"/>
                  </a:lnTo>
                  <a:lnTo>
                    <a:pt x="3097" y="465"/>
                  </a:lnTo>
                  <a:lnTo>
                    <a:pt x="3130" y="489"/>
                  </a:lnTo>
                  <a:lnTo>
                    <a:pt x="3160" y="513"/>
                  </a:lnTo>
                  <a:lnTo>
                    <a:pt x="3185" y="537"/>
                  </a:lnTo>
                  <a:lnTo>
                    <a:pt x="3208" y="559"/>
                  </a:lnTo>
                  <a:lnTo>
                    <a:pt x="3227" y="581"/>
                  </a:lnTo>
                  <a:lnTo>
                    <a:pt x="3243" y="602"/>
                  </a:lnTo>
                  <a:lnTo>
                    <a:pt x="3256" y="621"/>
                  </a:lnTo>
                  <a:lnTo>
                    <a:pt x="3267" y="639"/>
                  </a:lnTo>
                  <a:lnTo>
                    <a:pt x="3275" y="654"/>
                  </a:lnTo>
                  <a:lnTo>
                    <a:pt x="3281" y="668"/>
                  </a:lnTo>
                  <a:lnTo>
                    <a:pt x="3289" y="688"/>
                  </a:lnTo>
                  <a:lnTo>
                    <a:pt x="3291" y="695"/>
                  </a:lnTo>
                  <a:lnTo>
                    <a:pt x="3284" y="692"/>
                  </a:lnTo>
                  <a:lnTo>
                    <a:pt x="3266" y="685"/>
                  </a:lnTo>
                  <a:lnTo>
                    <a:pt x="3236" y="675"/>
                  </a:lnTo>
                  <a:lnTo>
                    <a:pt x="3196" y="662"/>
                  </a:lnTo>
                  <a:lnTo>
                    <a:pt x="3146" y="646"/>
                  </a:lnTo>
                  <a:lnTo>
                    <a:pt x="3087" y="629"/>
                  </a:lnTo>
                  <a:lnTo>
                    <a:pt x="3020" y="610"/>
                  </a:lnTo>
                  <a:lnTo>
                    <a:pt x="2947" y="591"/>
                  </a:lnTo>
                  <a:lnTo>
                    <a:pt x="2909" y="582"/>
                  </a:lnTo>
                  <a:lnTo>
                    <a:pt x="2874" y="574"/>
                  </a:lnTo>
                  <a:lnTo>
                    <a:pt x="2840" y="568"/>
                  </a:lnTo>
                  <a:lnTo>
                    <a:pt x="2809" y="561"/>
                  </a:lnTo>
                  <a:lnTo>
                    <a:pt x="2753" y="552"/>
                  </a:lnTo>
                  <a:lnTo>
                    <a:pt x="2707" y="546"/>
                  </a:lnTo>
                  <a:lnTo>
                    <a:pt x="2669" y="542"/>
                  </a:lnTo>
                  <a:lnTo>
                    <a:pt x="2643" y="541"/>
                  </a:lnTo>
                  <a:lnTo>
                    <a:pt x="2626" y="540"/>
                  </a:lnTo>
                  <a:lnTo>
                    <a:pt x="2620" y="540"/>
                  </a:lnTo>
                  <a:lnTo>
                    <a:pt x="2629" y="546"/>
                  </a:lnTo>
                  <a:lnTo>
                    <a:pt x="2655" y="563"/>
                  </a:lnTo>
                  <a:lnTo>
                    <a:pt x="2694" y="589"/>
                  </a:lnTo>
                  <a:lnTo>
                    <a:pt x="2745" y="623"/>
                  </a:lnTo>
                  <a:lnTo>
                    <a:pt x="2803" y="663"/>
                  </a:lnTo>
                  <a:lnTo>
                    <a:pt x="2867" y="706"/>
                  </a:lnTo>
                  <a:lnTo>
                    <a:pt x="2933" y="752"/>
                  </a:lnTo>
                  <a:lnTo>
                    <a:pt x="2999" y="797"/>
                  </a:lnTo>
                  <a:lnTo>
                    <a:pt x="3029" y="821"/>
                  </a:lnTo>
                  <a:lnTo>
                    <a:pt x="3055" y="844"/>
                  </a:lnTo>
                  <a:lnTo>
                    <a:pt x="3079" y="866"/>
                  </a:lnTo>
                  <a:lnTo>
                    <a:pt x="3100" y="889"/>
                  </a:lnTo>
                  <a:lnTo>
                    <a:pt x="3118" y="911"/>
                  </a:lnTo>
                  <a:lnTo>
                    <a:pt x="3134" y="932"/>
                  </a:lnTo>
                  <a:lnTo>
                    <a:pt x="3146" y="952"/>
                  </a:lnTo>
                  <a:lnTo>
                    <a:pt x="3158" y="972"/>
                  </a:lnTo>
                  <a:lnTo>
                    <a:pt x="3166" y="989"/>
                  </a:lnTo>
                  <a:lnTo>
                    <a:pt x="3173" y="1006"/>
                  </a:lnTo>
                  <a:lnTo>
                    <a:pt x="3178" y="1020"/>
                  </a:lnTo>
                  <a:lnTo>
                    <a:pt x="3181" y="1033"/>
                  </a:lnTo>
                  <a:lnTo>
                    <a:pt x="3187" y="1049"/>
                  </a:lnTo>
                  <a:lnTo>
                    <a:pt x="3188" y="1055"/>
                  </a:lnTo>
                  <a:lnTo>
                    <a:pt x="3178" y="1051"/>
                  </a:lnTo>
                  <a:lnTo>
                    <a:pt x="3153" y="1039"/>
                  </a:lnTo>
                  <a:lnTo>
                    <a:pt x="3115" y="1020"/>
                  </a:lnTo>
                  <a:lnTo>
                    <a:pt x="3069" y="997"/>
                  </a:lnTo>
                  <a:lnTo>
                    <a:pt x="3017" y="973"/>
                  </a:lnTo>
                  <a:lnTo>
                    <a:pt x="2963" y="947"/>
                  </a:lnTo>
                  <a:lnTo>
                    <a:pt x="2909" y="922"/>
                  </a:lnTo>
                  <a:lnTo>
                    <a:pt x="2860" y="900"/>
                  </a:lnTo>
                  <a:lnTo>
                    <a:pt x="2812" y="881"/>
                  </a:lnTo>
                  <a:lnTo>
                    <a:pt x="2756" y="860"/>
                  </a:lnTo>
                  <a:lnTo>
                    <a:pt x="2699" y="840"/>
                  </a:lnTo>
                  <a:lnTo>
                    <a:pt x="2644" y="821"/>
                  </a:lnTo>
                  <a:lnTo>
                    <a:pt x="2594" y="805"/>
                  </a:lnTo>
                  <a:lnTo>
                    <a:pt x="2554" y="792"/>
                  </a:lnTo>
                  <a:lnTo>
                    <a:pt x="2527" y="784"/>
                  </a:lnTo>
                  <a:lnTo>
                    <a:pt x="2517" y="780"/>
                  </a:lnTo>
                  <a:lnTo>
                    <a:pt x="2515" y="786"/>
                  </a:lnTo>
                  <a:lnTo>
                    <a:pt x="2508" y="800"/>
                  </a:lnTo>
                  <a:lnTo>
                    <a:pt x="2498" y="822"/>
                  </a:lnTo>
                  <a:lnTo>
                    <a:pt x="2485" y="849"/>
                  </a:lnTo>
                  <a:lnTo>
                    <a:pt x="2469" y="880"/>
                  </a:lnTo>
                  <a:lnTo>
                    <a:pt x="2452" y="911"/>
                  </a:lnTo>
                  <a:lnTo>
                    <a:pt x="2433" y="942"/>
                  </a:lnTo>
                  <a:lnTo>
                    <a:pt x="2414" y="970"/>
                  </a:lnTo>
                  <a:lnTo>
                    <a:pt x="2393" y="997"/>
                  </a:lnTo>
                  <a:lnTo>
                    <a:pt x="2371" y="1028"/>
                  </a:lnTo>
                  <a:lnTo>
                    <a:pt x="2347" y="1059"/>
                  </a:lnTo>
                  <a:lnTo>
                    <a:pt x="2326" y="1089"/>
                  </a:lnTo>
                  <a:lnTo>
                    <a:pt x="2306" y="1117"/>
                  </a:lnTo>
                  <a:lnTo>
                    <a:pt x="2291" y="1139"/>
                  </a:lnTo>
                  <a:lnTo>
                    <a:pt x="2280" y="1153"/>
                  </a:lnTo>
                  <a:lnTo>
                    <a:pt x="2276" y="1159"/>
                  </a:lnTo>
                  <a:lnTo>
                    <a:pt x="2286" y="1158"/>
                  </a:lnTo>
                  <a:lnTo>
                    <a:pt x="2311" y="1157"/>
                  </a:lnTo>
                  <a:lnTo>
                    <a:pt x="2347" y="1156"/>
                  </a:lnTo>
                  <a:lnTo>
                    <a:pt x="2389" y="1157"/>
                  </a:lnTo>
                  <a:lnTo>
                    <a:pt x="2409" y="1158"/>
                  </a:lnTo>
                  <a:lnTo>
                    <a:pt x="2429" y="1160"/>
                  </a:lnTo>
                  <a:lnTo>
                    <a:pt x="2449" y="1163"/>
                  </a:lnTo>
                  <a:lnTo>
                    <a:pt x="2465" y="1166"/>
                  </a:lnTo>
                  <a:lnTo>
                    <a:pt x="2472" y="1168"/>
                  </a:lnTo>
                  <a:lnTo>
                    <a:pt x="2479" y="1171"/>
                  </a:lnTo>
                  <a:lnTo>
                    <a:pt x="2486" y="1174"/>
                  </a:lnTo>
                  <a:lnTo>
                    <a:pt x="2491" y="1177"/>
                  </a:lnTo>
                  <a:lnTo>
                    <a:pt x="2494" y="1180"/>
                  </a:lnTo>
                  <a:lnTo>
                    <a:pt x="2497" y="1184"/>
                  </a:lnTo>
                  <a:lnTo>
                    <a:pt x="2499" y="1189"/>
                  </a:lnTo>
                  <a:lnTo>
                    <a:pt x="2500" y="1193"/>
                  </a:lnTo>
                  <a:lnTo>
                    <a:pt x="2499" y="1204"/>
                  </a:lnTo>
                  <a:lnTo>
                    <a:pt x="2495" y="1220"/>
                  </a:lnTo>
                  <a:lnTo>
                    <a:pt x="2490" y="1237"/>
                  </a:lnTo>
                  <a:lnTo>
                    <a:pt x="2484" y="1258"/>
                  </a:lnTo>
                  <a:lnTo>
                    <a:pt x="2465" y="1307"/>
                  </a:lnTo>
                  <a:lnTo>
                    <a:pt x="2444" y="1365"/>
                  </a:lnTo>
                  <a:lnTo>
                    <a:pt x="2421" y="1429"/>
                  </a:lnTo>
                  <a:lnTo>
                    <a:pt x="2398" y="1497"/>
                  </a:lnTo>
                  <a:lnTo>
                    <a:pt x="2388" y="1533"/>
                  </a:lnTo>
                  <a:lnTo>
                    <a:pt x="2378" y="1569"/>
                  </a:lnTo>
                  <a:lnTo>
                    <a:pt x="2370" y="1605"/>
                  </a:lnTo>
                  <a:lnTo>
                    <a:pt x="2363" y="1640"/>
                  </a:lnTo>
                  <a:lnTo>
                    <a:pt x="2349" y="1715"/>
                  </a:lnTo>
                  <a:lnTo>
                    <a:pt x="2337" y="1798"/>
                  </a:lnTo>
                  <a:lnTo>
                    <a:pt x="2326" y="1881"/>
                  </a:lnTo>
                  <a:lnTo>
                    <a:pt x="2315" y="1960"/>
                  </a:lnTo>
                  <a:lnTo>
                    <a:pt x="2306" y="2031"/>
                  </a:lnTo>
                  <a:lnTo>
                    <a:pt x="2300" y="2087"/>
                  </a:lnTo>
                  <a:lnTo>
                    <a:pt x="2296" y="2126"/>
                  </a:lnTo>
                  <a:lnTo>
                    <a:pt x="2294" y="2139"/>
                  </a:lnTo>
                  <a:lnTo>
                    <a:pt x="1898" y="2620"/>
                  </a:lnTo>
                  <a:lnTo>
                    <a:pt x="1624" y="3084"/>
                  </a:lnTo>
                  <a:lnTo>
                    <a:pt x="713" y="3016"/>
                  </a:lnTo>
                  <a:lnTo>
                    <a:pt x="703" y="3005"/>
                  </a:lnTo>
                  <a:lnTo>
                    <a:pt x="676" y="2972"/>
                  </a:lnTo>
                  <a:lnTo>
                    <a:pt x="634" y="2920"/>
                  </a:lnTo>
                  <a:lnTo>
                    <a:pt x="579" y="2850"/>
                  </a:lnTo>
                  <a:lnTo>
                    <a:pt x="549" y="2809"/>
                  </a:lnTo>
                  <a:lnTo>
                    <a:pt x="516" y="2764"/>
                  </a:lnTo>
                  <a:lnTo>
                    <a:pt x="482" y="2716"/>
                  </a:lnTo>
                  <a:lnTo>
                    <a:pt x="447" y="2663"/>
                  </a:lnTo>
                  <a:lnTo>
                    <a:pt x="411" y="2608"/>
                  </a:lnTo>
                  <a:lnTo>
                    <a:pt x="374" y="2550"/>
                  </a:lnTo>
                  <a:lnTo>
                    <a:pt x="337" y="2489"/>
                  </a:lnTo>
                  <a:lnTo>
                    <a:pt x="301" y="2425"/>
                  </a:lnTo>
                  <a:lnTo>
                    <a:pt x="263" y="2360"/>
                  </a:lnTo>
                  <a:lnTo>
                    <a:pt x="228" y="2292"/>
                  </a:lnTo>
                  <a:lnTo>
                    <a:pt x="194" y="2223"/>
                  </a:lnTo>
                  <a:lnTo>
                    <a:pt x="162" y="2151"/>
                  </a:lnTo>
                  <a:lnTo>
                    <a:pt x="131" y="2078"/>
                  </a:lnTo>
                  <a:lnTo>
                    <a:pt x="103" y="2005"/>
                  </a:lnTo>
                  <a:lnTo>
                    <a:pt x="78" y="1929"/>
                  </a:lnTo>
                  <a:lnTo>
                    <a:pt x="55" y="1854"/>
                  </a:lnTo>
                  <a:lnTo>
                    <a:pt x="36" y="1777"/>
                  </a:lnTo>
                  <a:lnTo>
                    <a:pt x="21" y="1700"/>
                  </a:lnTo>
                  <a:lnTo>
                    <a:pt x="9" y="1624"/>
                  </a:lnTo>
                  <a:lnTo>
                    <a:pt x="2" y="1547"/>
                  </a:lnTo>
                  <a:lnTo>
                    <a:pt x="0" y="1471"/>
                  </a:lnTo>
                  <a:lnTo>
                    <a:pt x="3" y="1394"/>
                  </a:lnTo>
                  <a:lnTo>
                    <a:pt x="12" y="1319"/>
                  </a:lnTo>
                  <a:lnTo>
                    <a:pt x="26" y="1244"/>
                  </a:lnTo>
                  <a:lnTo>
                    <a:pt x="39" y="1190"/>
                  </a:lnTo>
                  <a:lnTo>
                    <a:pt x="56" y="1136"/>
                  </a:lnTo>
                  <a:lnTo>
                    <a:pt x="74" y="1082"/>
                  </a:lnTo>
                  <a:lnTo>
                    <a:pt x="96" y="1029"/>
                  </a:lnTo>
                  <a:lnTo>
                    <a:pt x="119" y="978"/>
                  </a:lnTo>
                  <a:lnTo>
                    <a:pt x="145" y="927"/>
                  </a:lnTo>
                  <a:lnTo>
                    <a:pt x="172" y="877"/>
                  </a:lnTo>
                  <a:lnTo>
                    <a:pt x="201" y="828"/>
                  </a:lnTo>
                  <a:lnTo>
                    <a:pt x="233" y="780"/>
                  </a:lnTo>
                  <a:lnTo>
                    <a:pt x="266" y="734"/>
                  </a:lnTo>
                  <a:lnTo>
                    <a:pt x="302" y="690"/>
                  </a:lnTo>
                  <a:lnTo>
                    <a:pt x="339" y="646"/>
                  </a:lnTo>
                  <a:lnTo>
                    <a:pt x="378" y="604"/>
                  </a:lnTo>
                  <a:lnTo>
                    <a:pt x="418" y="565"/>
                  </a:lnTo>
                  <a:lnTo>
                    <a:pt x="461" y="526"/>
                  </a:lnTo>
                  <a:lnTo>
                    <a:pt x="505" y="490"/>
                  </a:lnTo>
                  <a:lnTo>
                    <a:pt x="550" y="456"/>
                  </a:lnTo>
                  <a:lnTo>
                    <a:pt x="597" y="424"/>
                  </a:lnTo>
                  <a:lnTo>
                    <a:pt x="645" y="395"/>
                  </a:lnTo>
                  <a:lnTo>
                    <a:pt x="696" y="367"/>
                  </a:lnTo>
                  <a:lnTo>
                    <a:pt x="746" y="342"/>
                  </a:lnTo>
                  <a:lnTo>
                    <a:pt x="799" y="321"/>
                  </a:lnTo>
                  <a:lnTo>
                    <a:pt x="853" y="301"/>
                  </a:lnTo>
                  <a:lnTo>
                    <a:pt x="907" y="285"/>
                  </a:lnTo>
                  <a:lnTo>
                    <a:pt x="963" y="271"/>
                  </a:lnTo>
                  <a:lnTo>
                    <a:pt x="1021" y="260"/>
                  </a:lnTo>
                  <a:lnTo>
                    <a:pt x="1079" y="253"/>
                  </a:lnTo>
                  <a:lnTo>
                    <a:pt x="1138" y="248"/>
                  </a:lnTo>
                  <a:lnTo>
                    <a:pt x="1199" y="246"/>
                  </a:lnTo>
                  <a:lnTo>
                    <a:pt x="1259" y="249"/>
                  </a:lnTo>
                  <a:lnTo>
                    <a:pt x="1320" y="255"/>
                  </a:lnTo>
                  <a:lnTo>
                    <a:pt x="1383" y="264"/>
                  </a:lnTo>
                  <a:close/>
                </a:path>
              </a:pathLst>
            </a:custGeom>
            <a:solidFill>
              <a:srgbClr val="531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4" name="Freeform 117"/>
            <p:cNvSpPr>
              <a:spLocks/>
            </p:cNvSpPr>
            <p:nvPr/>
          </p:nvSpPr>
          <p:spPr bwMode="auto">
            <a:xfrm>
              <a:off x="2099" y="2469"/>
              <a:ext cx="32" cy="58"/>
            </a:xfrm>
            <a:custGeom>
              <a:avLst/>
              <a:gdLst>
                <a:gd name="T0" fmla="*/ 0 w 481"/>
                <a:gd name="T1" fmla="*/ 0 h 869"/>
                <a:gd name="T2" fmla="*/ 0 w 481"/>
                <a:gd name="T3" fmla="*/ 0 h 869"/>
                <a:gd name="T4" fmla="*/ 0 w 481"/>
                <a:gd name="T5" fmla="*/ 0 h 869"/>
                <a:gd name="T6" fmla="*/ 0 w 481"/>
                <a:gd name="T7" fmla="*/ 0 h 869"/>
                <a:gd name="T8" fmla="*/ 0 w 481"/>
                <a:gd name="T9" fmla="*/ 0 h 869"/>
                <a:gd name="T10" fmla="*/ 0 w 481"/>
                <a:gd name="T11" fmla="*/ 0 h 869"/>
                <a:gd name="T12" fmla="*/ 0 w 481"/>
                <a:gd name="T13" fmla="*/ 0 h 869"/>
                <a:gd name="T14" fmla="*/ 0 w 481"/>
                <a:gd name="T15" fmla="*/ 0 h 869"/>
                <a:gd name="T16" fmla="*/ 0 w 481"/>
                <a:gd name="T17" fmla="*/ 0 h 869"/>
                <a:gd name="T18" fmla="*/ 0 w 481"/>
                <a:gd name="T19" fmla="*/ 0 h 869"/>
                <a:gd name="T20" fmla="*/ 0 w 481"/>
                <a:gd name="T21" fmla="*/ 0 h 869"/>
                <a:gd name="T22" fmla="*/ 0 w 481"/>
                <a:gd name="T23" fmla="*/ 0 h 869"/>
                <a:gd name="T24" fmla="*/ 0 w 481"/>
                <a:gd name="T25" fmla="*/ 0 h 869"/>
                <a:gd name="T26" fmla="*/ 0 w 481"/>
                <a:gd name="T27" fmla="*/ 0 h 869"/>
                <a:gd name="T28" fmla="*/ 0 w 481"/>
                <a:gd name="T29" fmla="*/ 0 h 869"/>
                <a:gd name="T30" fmla="*/ 0 w 481"/>
                <a:gd name="T31" fmla="*/ 0 h 869"/>
                <a:gd name="T32" fmla="*/ 0 w 481"/>
                <a:gd name="T33" fmla="*/ 0 h 869"/>
                <a:gd name="T34" fmla="*/ 0 w 481"/>
                <a:gd name="T35" fmla="*/ 0 h 869"/>
                <a:gd name="T36" fmla="*/ 0 w 481"/>
                <a:gd name="T37" fmla="*/ 0 h 869"/>
                <a:gd name="T38" fmla="*/ 0 w 481"/>
                <a:gd name="T39" fmla="*/ 0 h 869"/>
                <a:gd name="T40" fmla="*/ 0 w 481"/>
                <a:gd name="T41" fmla="*/ 0 h 869"/>
                <a:gd name="T42" fmla="*/ 0 w 481"/>
                <a:gd name="T43" fmla="*/ 0 h 869"/>
                <a:gd name="T44" fmla="*/ 0 w 481"/>
                <a:gd name="T45" fmla="*/ 0 h 869"/>
                <a:gd name="T46" fmla="*/ 0 w 481"/>
                <a:gd name="T47" fmla="*/ 0 h 869"/>
                <a:gd name="T48" fmla="*/ 0 w 481"/>
                <a:gd name="T49" fmla="*/ 0 h 869"/>
                <a:gd name="T50" fmla="*/ 0 w 481"/>
                <a:gd name="T51" fmla="*/ 0 h 869"/>
                <a:gd name="T52" fmla="*/ 0 w 481"/>
                <a:gd name="T53" fmla="*/ 0 h 869"/>
                <a:gd name="T54" fmla="*/ 0 w 481"/>
                <a:gd name="T55" fmla="*/ 0 h 869"/>
                <a:gd name="T56" fmla="*/ 0 w 481"/>
                <a:gd name="T57" fmla="*/ 0 h 869"/>
                <a:gd name="T58" fmla="*/ 0 w 481"/>
                <a:gd name="T59" fmla="*/ 0 h 869"/>
                <a:gd name="T60" fmla="*/ 0 w 481"/>
                <a:gd name="T61" fmla="*/ 0 h 869"/>
                <a:gd name="T62" fmla="*/ 0 w 481"/>
                <a:gd name="T63" fmla="*/ 0 h 869"/>
                <a:gd name="T64" fmla="*/ 0 w 481"/>
                <a:gd name="T65" fmla="*/ 0 h 869"/>
                <a:gd name="T66" fmla="*/ 0 w 481"/>
                <a:gd name="T67" fmla="*/ 0 h 869"/>
                <a:gd name="T68" fmla="*/ 0 w 481"/>
                <a:gd name="T69" fmla="*/ 0 h 869"/>
                <a:gd name="T70" fmla="*/ 0 w 481"/>
                <a:gd name="T71" fmla="*/ 0 h 869"/>
                <a:gd name="T72" fmla="*/ 0 w 481"/>
                <a:gd name="T73" fmla="*/ 0 h 869"/>
                <a:gd name="T74" fmla="*/ 0 w 481"/>
                <a:gd name="T75" fmla="*/ 0 h 869"/>
                <a:gd name="T76" fmla="*/ 0 w 481"/>
                <a:gd name="T77" fmla="*/ 0 h 869"/>
                <a:gd name="T78" fmla="*/ 0 w 481"/>
                <a:gd name="T79" fmla="*/ 0 h 869"/>
                <a:gd name="T80" fmla="*/ 0 w 481"/>
                <a:gd name="T81" fmla="*/ 0 h 869"/>
                <a:gd name="T82" fmla="*/ 0 w 481"/>
                <a:gd name="T83" fmla="*/ 0 h 869"/>
                <a:gd name="T84" fmla="*/ 0 w 481"/>
                <a:gd name="T85" fmla="*/ 0 h 869"/>
                <a:gd name="T86" fmla="*/ 0 w 481"/>
                <a:gd name="T87" fmla="*/ 0 h 869"/>
                <a:gd name="T88" fmla="*/ 0 w 481"/>
                <a:gd name="T89" fmla="*/ 0 h 8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1"/>
                <a:gd name="T136" fmla="*/ 0 h 869"/>
                <a:gd name="T137" fmla="*/ 481 w 481"/>
                <a:gd name="T138" fmla="*/ 869 h 8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1" h="869">
                  <a:moveTo>
                    <a:pt x="481" y="255"/>
                  </a:moveTo>
                  <a:lnTo>
                    <a:pt x="474" y="241"/>
                  </a:lnTo>
                  <a:lnTo>
                    <a:pt x="457" y="205"/>
                  </a:lnTo>
                  <a:lnTo>
                    <a:pt x="445" y="182"/>
                  </a:lnTo>
                  <a:lnTo>
                    <a:pt x="429" y="156"/>
                  </a:lnTo>
                  <a:lnTo>
                    <a:pt x="412" y="129"/>
                  </a:lnTo>
                  <a:lnTo>
                    <a:pt x="393" y="102"/>
                  </a:lnTo>
                  <a:lnTo>
                    <a:pt x="383" y="89"/>
                  </a:lnTo>
                  <a:lnTo>
                    <a:pt x="371" y="76"/>
                  </a:lnTo>
                  <a:lnTo>
                    <a:pt x="361" y="64"/>
                  </a:lnTo>
                  <a:lnTo>
                    <a:pt x="349" y="53"/>
                  </a:lnTo>
                  <a:lnTo>
                    <a:pt x="337" y="42"/>
                  </a:lnTo>
                  <a:lnTo>
                    <a:pt x="325" y="32"/>
                  </a:lnTo>
                  <a:lnTo>
                    <a:pt x="312" y="24"/>
                  </a:lnTo>
                  <a:lnTo>
                    <a:pt x="299" y="15"/>
                  </a:lnTo>
                  <a:lnTo>
                    <a:pt x="287" y="9"/>
                  </a:lnTo>
                  <a:lnTo>
                    <a:pt x="273" y="4"/>
                  </a:lnTo>
                  <a:lnTo>
                    <a:pt x="260" y="1"/>
                  </a:lnTo>
                  <a:lnTo>
                    <a:pt x="245" y="0"/>
                  </a:lnTo>
                  <a:lnTo>
                    <a:pt x="232" y="0"/>
                  </a:lnTo>
                  <a:lnTo>
                    <a:pt x="217" y="3"/>
                  </a:lnTo>
                  <a:lnTo>
                    <a:pt x="203" y="7"/>
                  </a:lnTo>
                  <a:lnTo>
                    <a:pt x="189" y="14"/>
                  </a:lnTo>
                  <a:lnTo>
                    <a:pt x="174" y="23"/>
                  </a:lnTo>
                  <a:lnTo>
                    <a:pt x="161" y="34"/>
                  </a:lnTo>
                  <a:lnTo>
                    <a:pt x="147" y="45"/>
                  </a:lnTo>
                  <a:lnTo>
                    <a:pt x="134" y="59"/>
                  </a:lnTo>
                  <a:lnTo>
                    <a:pt x="121" y="74"/>
                  </a:lnTo>
                  <a:lnTo>
                    <a:pt x="109" y="90"/>
                  </a:lnTo>
                  <a:lnTo>
                    <a:pt x="98" y="107"/>
                  </a:lnTo>
                  <a:lnTo>
                    <a:pt x="87" y="126"/>
                  </a:lnTo>
                  <a:lnTo>
                    <a:pt x="77" y="145"/>
                  </a:lnTo>
                  <a:lnTo>
                    <a:pt x="67" y="165"/>
                  </a:lnTo>
                  <a:lnTo>
                    <a:pt x="57" y="186"/>
                  </a:lnTo>
                  <a:lnTo>
                    <a:pt x="49" y="208"/>
                  </a:lnTo>
                  <a:lnTo>
                    <a:pt x="41" y="229"/>
                  </a:lnTo>
                  <a:lnTo>
                    <a:pt x="34" y="252"/>
                  </a:lnTo>
                  <a:lnTo>
                    <a:pt x="28" y="275"/>
                  </a:lnTo>
                  <a:lnTo>
                    <a:pt x="21" y="297"/>
                  </a:lnTo>
                  <a:lnTo>
                    <a:pt x="16" y="321"/>
                  </a:lnTo>
                  <a:lnTo>
                    <a:pt x="11" y="345"/>
                  </a:lnTo>
                  <a:lnTo>
                    <a:pt x="8" y="369"/>
                  </a:lnTo>
                  <a:lnTo>
                    <a:pt x="5" y="392"/>
                  </a:lnTo>
                  <a:lnTo>
                    <a:pt x="2" y="415"/>
                  </a:lnTo>
                  <a:lnTo>
                    <a:pt x="1" y="439"/>
                  </a:lnTo>
                  <a:lnTo>
                    <a:pt x="0" y="462"/>
                  </a:lnTo>
                  <a:lnTo>
                    <a:pt x="0" y="483"/>
                  </a:lnTo>
                  <a:lnTo>
                    <a:pt x="1" y="505"/>
                  </a:lnTo>
                  <a:lnTo>
                    <a:pt x="3" y="526"/>
                  </a:lnTo>
                  <a:lnTo>
                    <a:pt x="6" y="546"/>
                  </a:lnTo>
                  <a:lnTo>
                    <a:pt x="10" y="566"/>
                  </a:lnTo>
                  <a:lnTo>
                    <a:pt x="14" y="585"/>
                  </a:lnTo>
                  <a:lnTo>
                    <a:pt x="20" y="602"/>
                  </a:lnTo>
                  <a:lnTo>
                    <a:pt x="27" y="618"/>
                  </a:lnTo>
                  <a:lnTo>
                    <a:pt x="34" y="633"/>
                  </a:lnTo>
                  <a:lnTo>
                    <a:pt x="50" y="662"/>
                  </a:lnTo>
                  <a:lnTo>
                    <a:pt x="68" y="689"/>
                  </a:lnTo>
                  <a:lnTo>
                    <a:pt x="85" y="716"/>
                  </a:lnTo>
                  <a:lnTo>
                    <a:pt x="104" y="741"/>
                  </a:lnTo>
                  <a:lnTo>
                    <a:pt x="123" y="764"/>
                  </a:lnTo>
                  <a:lnTo>
                    <a:pt x="141" y="786"/>
                  </a:lnTo>
                  <a:lnTo>
                    <a:pt x="161" y="805"/>
                  </a:lnTo>
                  <a:lnTo>
                    <a:pt x="180" y="822"/>
                  </a:lnTo>
                  <a:lnTo>
                    <a:pt x="199" y="838"/>
                  </a:lnTo>
                  <a:lnTo>
                    <a:pt x="219" y="849"/>
                  </a:lnTo>
                  <a:lnTo>
                    <a:pt x="228" y="854"/>
                  </a:lnTo>
                  <a:lnTo>
                    <a:pt x="237" y="859"/>
                  </a:lnTo>
                  <a:lnTo>
                    <a:pt x="247" y="863"/>
                  </a:lnTo>
                  <a:lnTo>
                    <a:pt x="257" y="866"/>
                  </a:lnTo>
                  <a:lnTo>
                    <a:pt x="266" y="868"/>
                  </a:lnTo>
                  <a:lnTo>
                    <a:pt x="274" y="869"/>
                  </a:lnTo>
                  <a:lnTo>
                    <a:pt x="284" y="869"/>
                  </a:lnTo>
                  <a:lnTo>
                    <a:pt x="293" y="869"/>
                  </a:lnTo>
                  <a:lnTo>
                    <a:pt x="301" y="867"/>
                  </a:lnTo>
                  <a:lnTo>
                    <a:pt x="309" y="865"/>
                  </a:lnTo>
                  <a:lnTo>
                    <a:pt x="318" y="861"/>
                  </a:lnTo>
                  <a:lnTo>
                    <a:pt x="326" y="856"/>
                  </a:lnTo>
                  <a:lnTo>
                    <a:pt x="341" y="847"/>
                  </a:lnTo>
                  <a:lnTo>
                    <a:pt x="355" y="836"/>
                  </a:lnTo>
                  <a:lnTo>
                    <a:pt x="366" y="823"/>
                  </a:lnTo>
                  <a:lnTo>
                    <a:pt x="375" y="811"/>
                  </a:lnTo>
                  <a:lnTo>
                    <a:pt x="384" y="798"/>
                  </a:lnTo>
                  <a:lnTo>
                    <a:pt x="391" y="785"/>
                  </a:lnTo>
                  <a:lnTo>
                    <a:pt x="397" y="773"/>
                  </a:lnTo>
                  <a:lnTo>
                    <a:pt x="401" y="760"/>
                  </a:lnTo>
                  <a:lnTo>
                    <a:pt x="407" y="738"/>
                  </a:lnTo>
                  <a:lnTo>
                    <a:pt x="410" y="719"/>
                  </a:lnTo>
                  <a:lnTo>
                    <a:pt x="412" y="707"/>
                  </a:lnTo>
                  <a:lnTo>
                    <a:pt x="413" y="702"/>
                  </a:lnTo>
                  <a:lnTo>
                    <a:pt x="481" y="255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5" name="Freeform 118"/>
            <p:cNvSpPr>
              <a:spLocks/>
            </p:cNvSpPr>
            <p:nvPr/>
          </p:nvSpPr>
          <p:spPr bwMode="auto">
            <a:xfrm>
              <a:off x="2173" y="2467"/>
              <a:ext cx="8" cy="20"/>
            </a:xfrm>
            <a:custGeom>
              <a:avLst/>
              <a:gdLst>
                <a:gd name="T0" fmla="*/ 0 w 122"/>
                <a:gd name="T1" fmla="*/ 0 h 292"/>
                <a:gd name="T2" fmla="*/ 0 w 122"/>
                <a:gd name="T3" fmla="*/ 0 h 292"/>
                <a:gd name="T4" fmla="*/ 0 w 122"/>
                <a:gd name="T5" fmla="*/ 0 h 292"/>
                <a:gd name="T6" fmla="*/ 0 w 122"/>
                <a:gd name="T7" fmla="*/ 0 h 292"/>
                <a:gd name="T8" fmla="*/ 0 w 122"/>
                <a:gd name="T9" fmla="*/ 0 h 292"/>
                <a:gd name="T10" fmla="*/ 0 w 122"/>
                <a:gd name="T11" fmla="*/ 0 h 292"/>
                <a:gd name="T12" fmla="*/ 0 w 122"/>
                <a:gd name="T13" fmla="*/ 0 h 292"/>
                <a:gd name="T14" fmla="*/ 0 w 122"/>
                <a:gd name="T15" fmla="*/ 0 h 292"/>
                <a:gd name="T16" fmla="*/ 0 w 122"/>
                <a:gd name="T17" fmla="*/ 0 h 292"/>
                <a:gd name="T18" fmla="*/ 0 w 122"/>
                <a:gd name="T19" fmla="*/ 0 h 292"/>
                <a:gd name="T20" fmla="*/ 0 w 122"/>
                <a:gd name="T21" fmla="*/ 0 h 292"/>
                <a:gd name="T22" fmla="*/ 0 w 122"/>
                <a:gd name="T23" fmla="*/ 0 h 292"/>
                <a:gd name="T24" fmla="*/ 0 w 122"/>
                <a:gd name="T25" fmla="*/ 0 h 292"/>
                <a:gd name="T26" fmla="*/ 0 w 122"/>
                <a:gd name="T27" fmla="*/ 0 h 292"/>
                <a:gd name="T28" fmla="*/ 0 w 122"/>
                <a:gd name="T29" fmla="*/ 0 h 292"/>
                <a:gd name="T30" fmla="*/ 0 w 122"/>
                <a:gd name="T31" fmla="*/ 0 h 292"/>
                <a:gd name="T32" fmla="*/ 0 w 122"/>
                <a:gd name="T33" fmla="*/ 0 h 292"/>
                <a:gd name="T34" fmla="*/ 0 w 122"/>
                <a:gd name="T35" fmla="*/ 0 h 292"/>
                <a:gd name="T36" fmla="*/ 0 w 122"/>
                <a:gd name="T37" fmla="*/ 0 h 292"/>
                <a:gd name="T38" fmla="*/ 0 w 122"/>
                <a:gd name="T39" fmla="*/ 0 h 292"/>
                <a:gd name="T40" fmla="*/ 0 w 122"/>
                <a:gd name="T41" fmla="*/ 0 h 292"/>
                <a:gd name="T42" fmla="*/ 0 w 122"/>
                <a:gd name="T43" fmla="*/ 0 h 292"/>
                <a:gd name="T44" fmla="*/ 0 w 122"/>
                <a:gd name="T45" fmla="*/ 0 h 292"/>
                <a:gd name="T46" fmla="*/ 0 w 122"/>
                <a:gd name="T47" fmla="*/ 0 h 292"/>
                <a:gd name="T48" fmla="*/ 0 w 122"/>
                <a:gd name="T49" fmla="*/ 0 h 292"/>
                <a:gd name="T50" fmla="*/ 0 w 122"/>
                <a:gd name="T51" fmla="*/ 0 h 292"/>
                <a:gd name="T52" fmla="*/ 0 w 122"/>
                <a:gd name="T53" fmla="*/ 0 h 292"/>
                <a:gd name="T54" fmla="*/ 0 w 122"/>
                <a:gd name="T55" fmla="*/ 0 h 292"/>
                <a:gd name="T56" fmla="*/ 0 w 122"/>
                <a:gd name="T57" fmla="*/ 0 h 292"/>
                <a:gd name="T58" fmla="*/ 0 w 122"/>
                <a:gd name="T59" fmla="*/ 0 h 292"/>
                <a:gd name="T60" fmla="*/ 0 w 122"/>
                <a:gd name="T61" fmla="*/ 0 h 292"/>
                <a:gd name="T62" fmla="*/ 0 w 122"/>
                <a:gd name="T63" fmla="*/ 0 h 2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2"/>
                <a:gd name="T97" fmla="*/ 0 h 292"/>
                <a:gd name="T98" fmla="*/ 122 w 122"/>
                <a:gd name="T99" fmla="*/ 292 h 2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2" h="292">
                  <a:moveTo>
                    <a:pt x="61" y="292"/>
                  </a:moveTo>
                  <a:lnTo>
                    <a:pt x="68" y="291"/>
                  </a:lnTo>
                  <a:lnTo>
                    <a:pt x="74" y="289"/>
                  </a:lnTo>
                  <a:lnTo>
                    <a:pt x="80" y="286"/>
                  </a:lnTo>
                  <a:lnTo>
                    <a:pt x="85" y="281"/>
                  </a:lnTo>
                  <a:lnTo>
                    <a:pt x="90" y="275"/>
                  </a:lnTo>
                  <a:lnTo>
                    <a:pt x="95" y="268"/>
                  </a:lnTo>
                  <a:lnTo>
                    <a:pt x="101" y="259"/>
                  </a:lnTo>
                  <a:lnTo>
                    <a:pt x="105" y="250"/>
                  </a:lnTo>
                  <a:lnTo>
                    <a:pt x="109" y="240"/>
                  </a:lnTo>
                  <a:lnTo>
                    <a:pt x="112" y="228"/>
                  </a:lnTo>
                  <a:lnTo>
                    <a:pt x="115" y="216"/>
                  </a:lnTo>
                  <a:lnTo>
                    <a:pt x="117" y="203"/>
                  </a:lnTo>
                  <a:lnTo>
                    <a:pt x="119" y="190"/>
                  </a:lnTo>
                  <a:lnTo>
                    <a:pt x="121" y="176"/>
                  </a:lnTo>
                  <a:lnTo>
                    <a:pt x="122" y="161"/>
                  </a:lnTo>
                  <a:lnTo>
                    <a:pt x="122" y="147"/>
                  </a:lnTo>
                  <a:lnTo>
                    <a:pt x="122" y="131"/>
                  </a:lnTo>
                  <a:lnTo>
                    <a:pt x="121" y="117"/>
                  </a:lnTo>
                  <a:lnTo>
                    <a:pt x="119" y="103"/>
                  </a:lnTo>
                  <a:lnTo>
                    <a:pt x="117" y="90"/>
                  </a:lnTo>
                  <a:lnTo>
                    <a:pt x="115" y="76"/>
                  </a:lnTo>
                  <a:lnTo>
                    <a:pt x="112" y="65"/>
                  </a:lnTo>
                  <a:lnTo>
                    <a:pt x="109" y="54"/>
                  </a:lnTo>
                  <a:lnTo>
                    <a:pt x="105" y="43"/>
                  </a:lnTo>
                  <a:lnTo>
                    <a:pt x="101" y="34"/>
                  </a:lnTo>
                  <a:lnTo>
                    <a:pt x="95" y="26"/>
                  </a:lnTo>
                  <a:lnTo>
                    <a:pt x="90" y="19"/>
                  </a:lnTo>
                  <a:lnTo>
                    <a:pt x="85" y="12"/>
                  </a:lnTo>
                  <a:lnTo>
                    <a:pt x="80" y="7"/>
                  </a:lnTo>
                  <a:lnTo>
                    <a:pt x="74" y="3"/>
                  </a:lnTo>
                  <a:lnTo>
                    <a:pt x="68" y="1"/>
                  </a:lnTo>
                  <a:lnTo>
                    <a:pt x="61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4" y="7"/>
                  </a:lnTo>
                  <a:lnTo>
                    <a:pt x="38" y="12"/>
                  </a:lnTo>
                  <a:lnTo>
                    <a:pt x="32" y="19"/>
                  </a:lnTo>
                  <a:lnTo>
                    <a:pt x="27" y="26"/>
                  </a:lnTo>
                  <a:lnTo>
                    <a:pt x="23" y="34"/>
                  </a:lnTo>
                  <a:lnTo>
                    <a:pt x="19" y="43"/>
                  </a:lnTo>
                  <a:lnTo>
                    <a:pt x="15" y="54"/>
                  </a:lnTo>
                  <a:lnTo>
                    <a:pt x="11" y="65"/>
                  </a:lnTo>
                  <a:lnTo>
                    <a:pt x="8" y="76"/>
                  </a:lnTo>
                  <a:lnTo>
                    <a:pt x="6" y="90"/>
                  </a:lnTo>
                  <a:lnTo>
                    <a:pt x="4" y="103"/>
                  </a:lnTo>
                  <a:lnTo>
                    <a:pt x="3" y="117"/>
                  </a:lnTo>
                  <a:lnTo>
                    <a:pt x="2" y="131"/>
                  </a:lnTo>
                  <a:lnTo>
                    <a:pt x="0" y="147"/>
                  </a:lnTo>
                  <a:lnTo>
                    <a:pt x="2" y="161"/>
                  </a:lnTo>
                  <a:lnTo>
                    <a:pt x="3" y="176"/>
                  </a:lnTo>
                  <a:lnTo>
                    <a:pt x="4" y="190"/>
                  </a:lnTo>
                  <a:lnTo>
                    <a:pt x="6" y="203"/>
                  </a:lnTo>
                  <a:lnTo>
                    <a:pt x="8" y="216"/>
                  </a:lnTo>
                  <a:lnTo>
                    <a:pt x="11" y="228"/>
                  </a:lnTo>
                  <a:lnTo>
                    <a:pt x="15" y="240"/>
                  </a:lnTo>
                  <a:lnTo>
                    <a:pt x="19" y="250"/>
                  </a:lnTo>
                  <a:lnTo>
                    <a:pt x="23" y="259"/>
                  </a:lnTo>
                  <a:lnTo>
                    <a:pt x="27" y="268"/>
                  </a:lnTo>
                  <a:lnTo>
                    <a:pt x="32" y="275"/>
                  </a:lnTo>
                  <a:lnTo>
                    <a:pt x="38" y="281"/>
                  </a:lnTo>
                  <a:lnTo>
                    <a:pt x="44" y="286"/>
                  </a:lnTo>
                  <a:lnTo>
                    <a:pt x="49" y="289"/>
                  </a:lnTo>
                  <a:lnTo>
                    <a:pt x="55" y="291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6" name="Freeform 119"/>
            <p:cNvSpPr>
              <a:spLocks/>
            </p:cNvSpPr>
            <p:nvPr/>
          </p:nvSpPr>
          <p:spPr bwMode="auto">
            <a:xfrm>
              <a:off x="2010" y="2536"/>
              <a:ext cx="96" cy="29"/>
            </a:xfrm>
            <a:custGeom>
              <a:avLst/>
              <a:gdLst>
                <a:gd name="T0" fmla="*/ 0 w 1440"/>
                <a:gd name="T1" fmla="*/ 0 h 433"/>
                <a:gd name="T2" fmla="*/ 0 w 1440"/>
                <a:gd name="T3" fmla="*/ 0 h 433"/>
                <a:gd name="T4" fmla="*/ 0 w 1440"/>
                <a:gd name="T5" fmla="*/ 0 h 433"/>
                <a:gd name="T6" fmla="*/ 0 w 1440"/>
                <a:gd name="T7" fmla="*/ 0 h 433"/>
                <a:gd name="T8" fmla="*/ 0 w 1440"/>
                <a:gd name="T9" fmla="*/ 0 h 433"/>
                <a:gd name="T10" fmla="*/ 0 w 1440"/>
                <a:gd name="T11" fmla="*/ 0 h 433"/>
                <a:gd name="T12" fmla="*/ 0 w 1440"/>
                <a:gd name="T13" fmla="*/ 0 h 433"/>
                <a:gd name="T14" fmla="*/ 0 w 1440"/>
                <a:gd name="T15" fmla="*/ 0 h 433"/>
                <a:gd name="T16" fmla="*/ 0 w 1440"/>
                <a:gd name="T17" fmla="*/ 0 h 433"/>
                <a:gd name="T18" fmla="*/ 0 w 1440"/>
                <a:gd name="T19" fmla="*/ 0 h 433"/>
                <a:gd name="T20" fmla="*/ 0 w 1440"/>
                <a:gd name="T21" fmla="*/ 0 h 433"/>
                <a:gd name="T22" fmla="*/ 0 w 1440"/>
                <a:gd name="T23" fmla="*/ 0 h 433"/>
                <a:gd name="T24" fmla="*/ 0 w 1440"/>
                <a:gd name="T25" fmla="*/ 0 h 433"/>
                <a:gd name="T26" fmla="*/ 0 w 1440"/>
                <a:gd name="T27" fmla="*/ 0 h 433"/>
                <a:gd name="T28" fmla="*/ 0 w 1440"/>
                <a:gd name="T29" fmla="*/ 0 h 433"/>
                <a:gd name="T30" fmla="*/ 0 w 1440"/>
                <a:gd name="T31" fmla="*/ 0 h 433"/>
                <a:gd name="T32" fmla="*/ 0 w 1440"/>
                <a:gd name="T33" fmla="*/ 0 h 433"/>
                <a:gd name="T34" fmla="*/ 0 w 1440"/>
                <a:gd name="T35" fmla="*/ 0 h 433"/>
                <a:gd name="T36" fmla="*/ 0 w 1440"/>
                <a:gd name="T37" fmla="*/ 0 h 433"/>
                <a:gd name="T38" fmla="*/ 0 w 1440"/>
                <a:gd name="T39" fmla="*/ 0 h 433"/>
                <a:gd name="T40" fmla="*/ 0 w 1440"/>
                <a:gd name="T41" fmla="*/ 0 h 433"/>
                <a:gd name="T42" fmla="*/ 0 w 1440"/>
                <a:gd name="T43" fmla="*/ 0 h 433"/>
                <a:gd name="T44" fmla="*/ 0 w 1440"/>
                <a:gd name="T45" fmla="*/ 0 h 433"/>
                <a:gd name="T46" fmla="*/ 0 w 1440"/>
                <a:gd name="T47" fmla="*/ 0 h 433"/>
                <a:gd name="T48" fmla="*/ 0 w 1440"/>
                <a:gd name="T49" fmla="*/ 0 h 433"/>
                <a:gd name="T50" fmla="*/ 0 w 1440"/>
                <a:gd name="T51" fmla="*/ 0 h 433"/>
                <a:gd name="T52" fmla="*/ 0 w 1440"/>
                <a:gd name="T53" fmla="*/ 0 h 433"/>
                <a:gd name="T54" fmla="*/ 0 w 1440"/>
                <a:gd name="T55" fmla="*/ 0 h 433"/>
                <a:gd name="T56" fmla="*/ 0 w 1440"/>
                <a:gd name="T57" fmla="*/ 0 h 433"/>
                <a:gd name="T58" fmla="*/ 0 w 1440"/>
                <a:gd name="T59" fmla="*/ 0 h 433"/>
                <a:gd name="T60" fmla="*/ 0 w 1440"/>
                <a:gd name="T61" fmla="*/ 0 h 433"/>
                <a:gd name="T62" fmla="*/ 0 w 1440"/>
                <a:gd name="T63" fmla="*/ 0 h 433"/>
                <a:gd name="T64" fmla="*/ 0 w 1440"/>
                <a:gd name="T65" fmla="*/ 0 h 433"/>
                <a:gd name="T66" fmla="*/ 0 w 1440"/>
                <a:gd name="T67" fmla="*/ 0 h 433"/>
                <a:gd name="T68" fmla="*/ 0 w 1440"/>
                <a:gd name="T69" fmla="*/ 0 h 433"/>
                <a:gd name="T70" fmla="*/ 0 w 1440"/>
                <a:gd name="T71" fmla="*/ 0 h 433"/>
                <a:gd name="T72" fmla="*/ 0 w 1440"/>
                <a:gd name="T73" fmla="*/ 0 h 433"/>
                <a:gd name="T74" fmla="*/ 0 w 1440"/>
                <a:gd name="T75" fmla="*/ 0 h 433"/>
                <a:gd name="T76" fmla="*/ 0 w 1440"/>
                <a:gd name="T77" fmla="*/ 0 h 433"/>
                <a:gd name="T78" fmla="*/ 0 w 1440"/>
                <a:gd name="T79" fmla="*/ 0 h 433"/>
                <a:gd name="T80" fmla="*/ 0 w 1440"/>
                <a:gd name="T81" fmla="*/ 0 h 433"/>
                <a:gd name="T82" fmla="*/ 0 w 1440"/>
                <a:gd name="T83" fmla="*/ 0 h 433"/>
                <a:gd name="T84" fmla="*/ 0 w 1440"/>
                <a:gd name="T85" fmla="*/ 0 h 433"/>
                <a:gd name="T86" fmla="*/ 0 w 1440"/>
                <a:gd name="T87" fmla="*/ 0 h 433"/>
                <a:gd name="T88" fmla="*/ 0 w 1440"/>
                <a:gd name="T89" fmla="*/ 0 h 433"/>
                <a:gd name="T90" fmla="*/ 0 w 1440"/>
                <a:gd name="T91" fmla="*/ 0 h 433"/>
                <a:gd name="T92" fmla="*/ 0 w 1440"/>
                <a:gd name="T93" fmla="*/ 0 h 433"/>
                <a:gd name="T94" fmla="*/ 0 w 1440"/>
                <a:gd name="T95" fmla="*/ 0 h 4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0"/>
                <a:gd name="T145" fmla="*/ 0 h 433"/>
                <a:gd name="T146" fmla="*/ 1440 w 1440"/>
                <a:gd name="T147" fmla="*/ 433 h 4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0" h="433">
                  <a:moveTo>
                    <a:pt x="49" y="88"/>
                  </a:moveTo>
                  <a:lnTo>
                    <a:pt x="53" y="84"/>
                  </a:lnTo>
                  <a:lnTo>
                    <a:pt x="70" y="73"/>
                  </a:lnTo>
                  <a:lnTo>
                    <a:pt x="83" y="65"/>
                  </a:lnTo>
                  <a:lnTo>
                    <a:pt x="100" y="57"/>
                  </a:lnTo>
                  <a:lnTo>
                    <a:pt x="120" y="48"/>
                  </a:lnTo>
                  <a:lnTo>
                    <a:pt x="145" y="39"/>
                  </a:lnTo>
                  <a:lnTo>
                    <a:pt x="173" y="30"/>
                  </a:lnTo>
                  <a:lnTo>
                    <a:pt x="206" y="22"/>
                  </a:lnTo>
                  <a:lnTo>
                    <a:pt x="245" y="15"/>
                  </a:lnTo>
                  <a:lnTo>
                    <a:pt x="287" y="8"/>
                  </a:lnTo>
                  <a:lnTo>
                    <a:pt x="311" y="6"/>
                  </a:lnTo>
                  <a:lnTo>
                    <a:pt x="335" y="4"/>
                  </a:lnTo>
                  <a:lnTo>
                    <a:pt x="361" y="2"/>
                  </a:lnTo>
                  <a:lnTo>
                    <a:pt x="388" y="1"/>
                  </a:lnTo>
                  <a:lnTo>
                    <a:pt x="417" y="1"/>
                  </a:lnTo>
                  <a:lnTo>
                    <a:pt x="447" y="0"/>
                  </a:lnTo>
                  <a:lnTo>
                    <a:pt x="479" y="1"/>
                  </a:lnTo>
                  <a:lnTo>
                    <a:pt x="512" y="2"/>
                  </a:lnTo>
                  <a:lnTo>
                    <a:pt x="577" y="6"/>
                  </a:lnTo>
                  <a:lnTo>
                    <a:pt x="638" y="10"/>
                  </a:lnTo>
                  <a:lnTo>
                    <a:pt x="694" y="15"/>
                  </a:lnTo>
                  <a:lnTo>
                    <a:pt x="746" y="19"/>
                  </a:lnTo>
                  <a:lnTo>
                    <a:pt x="795" y="24"/>
                  </a:lnTo>
                  <a:lnTo>
                    <a:pt x="839" y="30"/>
                  </a:lnTo>
                  <a:lnTo>
                    <a:pt x="880" y="36"/>
                  </a:lnTo>
                  <a:lnTo>
                    <a:pt x="918" y="44"/>
                  </a:lnTo>
                  <a:lnTo>
                    <a:pt x="953" y="51"/>
                  </a:lnTo>
                  <a:lnTo>
                    <a:pt x="985" y="59"/>
                  </a:lnTo>
                  <a:lnTo>
                    <a:pt x="1014" y="68"/>
                  </a:lnTo>
                  <a:lnTo>
                    <a:pt x="1041" y="78"/>
                  </a:lnTo>
                  <a:lnTo>
                    <a:pt x="1066" y="88"/>
                  </a:lnTo>
                  <a:lnTo>
                    <a:pt x="1089" y="98"/>
                  </a:lnTo>
                  <a:lnTo>
                    <a:pt x="1111" y="111"/>
                  </a:lnTo>
                  <a:lnTo>
                    <a:pt x="1130" y="123"/>
                  </a:lnTo>
                  <a:lnTo>
                    <a:pt x="1151" y="136"/>
                  </a:lnTo>
                  <a:lnTo>
                    <a:pt x="1174" y="148"/>
                  </a:lnTo>
                  <a:lnTo>
                    <a:pt x="1197" y="159"/>
                  </a:lnTo>
                  <a:lnTo>
                    <a:pt x="1222" y="171"/>
                  </a:lnTo>
                  <a:lnTo>
                    <a:pt x="1274" y="191"/>
                  </a:lnTo>
                  <a:lnTo>
                    <a:pt x="1323" y="209"/>
                  </a:lnTo>
                  <a:lnTo>
                    <a:pt x="1369" y="223"/>
                  </a:lnTo>
                  <a:lnTo>
                    <a:pt x="1406" y="234"/>
                  </a:lnTo>
                  <a:lnTo>
                    <a:pt x="1431" y="241"/>
                  </a:lnTo>
                  <a:lnTo>
                    <a:pt x="1440" y="243"/>
                  </a:lnTo>
                  <a:lnTo>
                    <a:pt x="1418" y="254"/>
                  </a:lnTo>
                  <a:lnTo>
                    <a:pt x="1357" y="282"/>
                  </a:lnTo>
                  <a:lnTo>
                    <a:pt x="1315" y="301"/>
                  </a:lnTo>
                  <a:lnTo>
                    <a:pt x="1264" y="320"/>
                  </a:lnTo>
                  <a:lnTo>
                    <a:pt x="1207" y="341"/>
                  </a:lnTo>
                  <a:lnTo>
                    <a:pt x="1144" y="362"/>
                  </a:lnTo>
                  <a:lnTo>
                    <a:pt x="1110" y="371"/>
                  </a:lnTo>
                  <a:lnTo>
                    <a:pt x="1075" y="381"/>
                  </a:lnTo>
                  <a:lnTo>
                    <a:pt x="1038" y="391"/>
                  </a:lnTo>
                  <a:lnTo>
                    <a:pt x="1002" y="399"/>
                  </a:lnTo>
                  <a:lnTo>
                    <a:pt x="964" y="406"/>
                  </a:lnTo>
                  <a:lnTo>
                    <a:pt x="925" y="413"/>
                  </a:lnTo>
                  <a:lnTo>
                    <a:pt x="886" y="420"/>
                  </a:lnTo>
                  <a:lnTo>
                    <a:pt x="845" y="425"/>
                  </a:lnTo>
                  <a:lnTo>
                    <a:pt x="804" y="429"/>
                  </a:lnTo>
                  <a:lnTo>
                    <a:pt x="764" y="431"/>
                  </a:lnTo>
                  <a:lnTo>
                    <a:pt x="722" y="433"/>
                  </a:lnTo>
                  <a:lnTo>
                    <a:pt x="680" y="433"/>
                  </a:lnTo>
                  <a:lnTo>
                    <a:pt x="638" y="431"/>
                  </a:lnTo>
                  <a:lnTo>
                    <a:pt x="596" y="428"/>
                  </a:lnTo>
                  <a:lnTo>
                    <a:pt x="554" y="423"/>
                  </a:lnTo>
                  <a:lnTo>
                    <a:pt x="512" y="416"/>
                  </a:lnTo>
                  <a:lnTo>
                    <a:pt x="431" y="399"/>
                  </a:lnTo>
                  <a:lnTo>
                    <a:pt x="358" y="382"/>
                  </a:lnTo>
                  <a:lnTo>
                    <a:pt x="324" y="374"/>
                  </a:lnTo>
                  <a:lnTo>
                    <a:pt x="291" y="365"/>
                  </a:lnTo>
                  <a:lnTo>
                    <a:pt x="261" y="357"/>
                  </a:lnTo>
                  <a:lnTo>
                    <a:pt x="231" y="347"/>
                  </a:lnTo>
                  <a:lnTo>
                    <a:pt x="204" y="338"/>
                  </a:lnTo>
                  <a:lnTo>
                    <a:pt x="179" y="329"/>
                  </a:lnTo>
                  <a:lnTo>
                    <a:pt x="155" y="319"/>
                  </a:lnTo>
                  <a:lnTo>
                    <a:pt x="132" y="310"/>
                  </a:lnTo>
                  <a:lnTo>
                    <a:pt x="113" y="301"/>
                  </a:lnTo>
                  <a:lnTo>
                    <a:pt x="93" y="292"/>
                  </a:lnTo>
                  <a:lnTo>
                    <a:pt x="76" y="281"/>
                  </a:lnTo>
                  <a:lnTo>
                    <a:pt x="61" y="271"/>
                  </a:lnTo>
                  <a:lnTo>
                    <a:pt x="47" y="262"/>
                  </a:lnTo>
                  <a:lnTo>
                    <a:pt x="35" y="251"/>
                  </a:lnTo>
                  <a:lnTo>
                    <a:pt x="25" y="240"/>
                  </a:lnTo>
                  <a:lnTo>
                    <a:pt x="17" y="230"/>
                  </a:lnTo>
                  <a:lnTo>
                    <a:pt x="9" y="219"/>
                  </a:lnTo>
                  <a:lnTo>
                    <a:pt x="5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1" y="162"/>
                  </a:lnTo>
                  <a:lnTo>
                    <a:pt x="5" y="151"/>
                  </a:lnTo>
                  <a:lnTo>
                    <a:pt x="10" y="139"/>
                  </a:lnTo>
                  <a:lnTo>
                    <a:pt x="17" y="126"/>
                  </a:lnTo>
                  <a:lnTo>
                    <a:pt x="26" y="114"/>
                  </a:lnTo>
                  <a:lnTo>
                    <a:pt x="36" y="101"/>
                  </a:lnTo>
                  <a:lnTo>
                    <a:pt x="49" y="88"/>
                  </a:lnTo>
                  <a:close/>
                </a:path>
              </a:pathLst>
            </a:custGeom>
            <a:solidFill>
              <a:srgbClr val="5DFF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7" name="Freeform 120"/>
            <p:cNvSpPr>
              <a:spLocks/>
            </p:cNvSpPr>
            <p:nvPr/>
          </p:nvSpPr>
          <p:spPr bwMode="auto">
            <a:xfrm>
              <a:off x="1929" y="2545"/>
              <a:ext cx="245" cy="199"/>
            </a:xfrm>
            <a:custGeom>
              <a:avLst/>
              <a:gdLst>
                <a:gd name="T0" fmla="*/ 0 w 3675"/>
                <a:gd name="T1" fmla="*/ 0 h 2993"/>
                <a:gd name="T2" fmla="*/ 0 w 3675"/>
                <a:gd name="T3" fmla="*/ 0 h 2993"/>
                <a:gd name="T4" fmla="*/ 0 w 3675"/>
                <a:gd name="T5" fmla="*/ 0 h 2993"/>
                <a:gd name="T6" fmla="*/ 0 w 3675"/>
                <a:gd name="T7" fmla="*/ 0 h 2993"/>
                <a:gd name="T8" fmla="*/ 0 w 3675"/>
                <a:gd name="T9" fmla="*/ 0 h 2993"/>
                <a:gd name="T10" fmla="*/ 0 w 3675"/>
                <a:gd name="T11" fmla="*/ 0 h 2993"/>
                <a:gd name="T12" fmla="*/ 0 w 3675"/>
                <a:gd name="T13" fmla="*/ 0 h 2993"/>
                <a:gd name="T14" fmla="*/ 0 w 3675"/>
                <a:gd name="T15" fmla="*/ 0 h 2993"/>
                <a:gd name="T16" fmla="*/ 0 w 3675"/>
                <a:gd name="T17" fmla="*/ 0 h 2993"/>
                <a:gd name="T18" fmla="*/ 0 w 3675"/>
                <a:gd name="T19" fmla="*/ 0 h 2993"/>
                <a:gd name="T20" fmla="*/ 0 w 3675"/>
                <a:gd name="T21" fmla="*/ 0 h 2993"/>
                <a:gd name="T22" fmla="*/ 0 w 3675"/>
                <a:gd name="T23" fmla="*/ 0 h 2993"/>
                <a:gd name="T24" fmla="*/ 0 w 3675"/>
                <a:gd name="T25" fmla="*/ 0 h 2993"/>
                <a:gd name="T26" fmla="*/ 0 w 3675"/>
                <a:gd name="T27" fmla="*/ 0 h 2993"/>
                <a:gd name="T28" fmla="*/ 0 w 3675"/>
                <a:gd name="T29" fmla="*/ 0 h 2993"/>
                <a:gd name="T30" fmla="*/ 0 w 3675"/>
                <a:gd name="T31" fmla="*/ 0 h 2993"/>
                <a:gd name="T32" fmla="*/ 0 w 3675"/>
                <a:gd name="T33" fmla="*/ 0 h 2993"/>
                <a:gd name="T34" fmla="*/ 0 w 3675"/>
                <a:gd name="T35" fmla="*/ 0 h 2993"/>
                <a:gd name="T36" fmla="*/ 0 w 3675"/>
                <a:gd name="T37" fmla="*/ 0 h 2993"/>
                <a:gd name="T38" fmla="*/ 0 w 3675"/>
                <a:gd name="T39" fmla="*/ 0 h 2993"/>
                <a:gd name="T40" fmla="*/ 0 w 3675"/>
                <a:gd name="T41" fmla="*/ 0 h 2993"/>
                <a:gd name="T42" fmla="*/ 0 w 3675"/>
                <a:gd name="T43" fmla="*/ 0 h 2993"/>
                <a:gd name="T44" fmla="*/ 0 w 3675"/>
                <a:gd name="T45" fmla="*/ 0 h 2993"/>
                <a:gd name="T46" fmla="*/ 0 w 3675"/>
                <a:gd name="T47" fmla="*/ 0 h 2993"/>
                <a:gd name="T48" fmla="*/ 0 w 3675"/>
                <a:gd name="T49" fmla="*/ 0 h 2993"/>
                <a:gd name="T50" fmla="*/ 0 w 3675"/>
                <a:gd name="T51" fmla="*/ 0 h 2993"/>
                <a:gd name="T52" fmla="*/ 0 w 3675"/>
                <a:gd name="T53" fmla="*/ 0 h 2993"/>
                <a:gd name="T54" fmla="*/ 0 w 3675"/>
                <a:gd name="T55" fmla="*/ 0 h 2993"/>
                <a:gd name="T56" fmla="*/ 0 w 3675"/>
                <a:gd name="T57" fmla="*/ 0 h 2993"/>
                <a:gd name="T58" fmla="*/ 0 w 3675"/>
                <a:gd name="T59" fmla="*/ 0 h 2993"/>
                <a:gd name="T60" fmla="*/ 0 w 3675"/>
                <a:gd name="T61" fmla="*/ 0 h 2993"/>
                <a:gd name="T62" fmla="*/ 0 w 3675"/>
                <a:gd name="T63" fmla="*/ 0 h 2993"/>
                <a:gd name="T64" fmla="*/ 0 w 3675"/>
                <a:gd name="T65" fmla="*/ 0 h 2993"/>
                <a:gd name="T66" fmla="*/ 0 w 3675"/>
                <a:gd name="T67" fmla="*/ 0 h 2993"/>
                <a:gd name="T68" fmla="*/ 0 w 3675"/>
                <a:gd name="T69" fmla="*/ 0 h 2993"/>
                <a:gd name="T70" fmla="*/ 0 w 3675"/>
                <a:gd name="T71" fmla="*/ 0 h 2993"/>
                <a:gd name="T72" fmla="*/ 0 w 3675"/>
                <a:gd name="T73" fmla="*/ 0 h 2993"/>
                <a:gd name="T74" fmla="*/ 0 w 3675"/>
                <a:gd name="T75" fmla="*/ 0 h 2993"/>
                <a:gd name="T76" fmla="*/ 0 w 3675"/>
                <a:gd name="T77" fmla="*/ 0 h 2993"/>
                <a:gd name="T78" fmla="*/ 0 w 3675"/>
                <a:gd name="T79" fmla="*/ 0 h 2993"/>
                <a:gd name="T80" fmla="*/ 0 w 3675"/>
                <a:gd name="T81" fmla="*/ 0 h 2993"/>
                <a:gd name="T82" fmla="*/ 0 w 3675"/>
                <a:gd name="T83" fmla="*/ 0 h 2993"/>
                <a:gd name="T84" fmla="*/ 0 w 3675"/>
                <a:gd name="T85" fmla="*/ 0 h 2993"/>
                <a:gd name="T86" fmla="*/ 0 w 3675"/>
                <a:gd name="T87" fmla="*/ 0 h 2993"/>
                <a:gd name="T88" fmla="*/ 0 w 3675"/>
                <a:gd name="T89" fmla="*/ 0 h 2993"/>
                <a:gd name="T90" fmla="*/ 0 w 3675"/>
                <a:gd name="T91" fmla="*/ 0 h 2993"/>
                <a:gd name="T92" fmla="*/ 0 w 3675"/>
                <a:gd name="T93" fmla="*/ 0 h 2993"/>
                <a:gd name="T94" fmla="*/ 0 w 3675"/>
                <a:gd name="T95" fmla="*/ 0 h 2993"/>
                <a:gd name="T96" fmla="*/ 0 w 3675"/>
                <a:gd name="T97" fmla="*/ 0 h 2993"/>
                <a:gd name="T98" fmla="*/ 0 w 3675"/>
                <a:gd name="T99" fmla="*/ 0 h 2993"/>
                <a:gd name="T100" fmla="*/ 0 w 3675"/>
                <a:gd name="T101" fmla="*/ 0 h 2993"/>
                <a:gd name="T102" fmla="*/ 0 w 3675"/>
                <a:gd name="T103" fmla="*/ 0 h 2993"/>
                <a:gd name="T104" fmla="*/ 0 w 3675"/>
                <a:gd name="T105" fmla="*/ 0 h 29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75"/>
                <a:gd name="T160" fmla="*/ 0 h 2993"/>
                <a:gd name="T161" fmla="*/ 3675 w 3675"/>
                <a:gd name="T162" fmla="*/ 2993 h 29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75" h="2993">
                  <a:moveTo>
                    <a:pt x="1241" y="29"/>
                  </a:moveTo>
                  <a:lnTo>
                    <a:pt x="1254" y="27"/>
                  </a:lnTo>
                  <a:lnTo>
                    <a:pt x="1295" y="22"/>
                  </a:lnTo>
                  <a:lnTo>
                    <a:pt x="1360" y="15"/>
                  </a:lnTo>
                  <a:lnTo>
                    <a:pt x="1449" y="8"/>
                  </a:lnTo>
                  <a:lnTo>
                    <a:pt x="1503" y="4"/>
                  </a:lnTo>
                  <a:lnTo>
                    <a:pt x="1562" y="2"/>
                  </a:lnTo>
                  <a:lnTo>
                    <a:pt x="1627" y="1"/>
                  </a:lnTo>
                  <a:lnTo>
                    <a:pt x="1697" y="0"/>
                  </a:lnTo>
                  <a:lnTo>
                    <a:pt x="1774" y="1"/>
                  </a:lnTo>
                  <a:lnTo>
                    <a:pt x="1854" y="3"/>
                  </a:lnTo>
                  <a:lnTo>
                    <a:pt x="1940" y="7"/>
                  </a:lnTo>
                  <a:lnTo>
                    <a:pt x="2032" y="12"/>
                  </a:lnTo>
                  <a:lnTo>
                    <a:pt x="2121" y="19"/>
                  </a:lnTo>
                  <a:lnTo>
                    <a:pt x="2207" y="26"/>
                  </a:lnTo>
                  <a:lnTo>
                    <a:pt x="2286" y="33"/>
                  </a:lnTo>
                  <a:lnTo>
                    <a:pt x="2360" y="40"/>
                  </a:lnTo>
                  <a:lnTo>
                    <a:pt x="2489" y="54"/>
                  </a:lnTo>
                  <a:lnTo>
                    <a:pt x="2596" y="69"/>
                  </a:lnTo>
                  <a:lnTo>
                    <a:pt x="2680" y="80"/>
                  </a:lnTo>
                  <a:lnTo>
                    <a:pt x="2739" y="89"/>
                  </a:lnTo>
                  <a:lnTo>
                    <a:pt x="2775" y="95"/>
                  </a:lnTo>
                  <a:lnTo>
                    <a:pt x="2787" y="98"/>
                  </a:lnTo>
                  <a:lnTo>
                    <a:pt x="2795" y="96"/>
                  </a:lnTo>
                  <a:lnTo>
                    <a:pt x="2819" y="93"/>
                  </a:lnTo>
                  <a:lnTo>
                    <a:pt x="2856" y="88"/>
                  </a:lnTo>
                  <a:lnTo>
                    <a:pt x="2903" y="83"/>
                  </a:lnTo>
                  <a:lnTo>
                    <a:pt x="2959" y="79"/>
                  </a:lnTo>
                  <a:lnTo>
                    <a:pt x="3019" y="77"/>
                  </a:lnTo>
                  <a:lnTo>
                    <a:pt x="3050" y="76"/>
                  </a:lnTo>
                  <a:lnTo>
                    <a:pt x="3083" y="77"/>
                  </a:lnTo>
                  <a:lnTo>
                    <a:pt x="3115" y="78"/>
                  </a:lnTo>
                  <a:lnTo>
                    <a:pt x="3148" y="81"/>
                  </a:lnTo>
                  <a:lnTo>
                    <a:pt x="3180" y="84"/>
                  </a:lnTo>
                  <a:lnTo>
                    <a:pt x="3212" y="89"/>
                  </a:lnTo>
                  <a:lnTo>
                    <a:pt x="3245" y="93"/>
                  </a:lnTo>
                  <a:lnTo>
                    <a:pt x="3276" y="98"/>
                  </a:lnTo>
                  <a:lnTo>
                    <a:pt x="3337" y="110"/>
                  </a:lnTo>
                  <a:lnTo>
                    <a:pt x="3393" y="122"/>
                  </a:lnTo>
                  <a:lnTo>
                    <a:pt x="3440" y="133"/>
                  </a:lnTo>
                  <a:lnTo>
                    <a:pt x="3477" y="142"/>
                  </a:lnTo>
                  <a:lnTo>
                    <a:pt x="3500" y="147"/>
                  </a:lnTo>
                  <a:lnTo>
                    <a:pt x="3509" y="150"/>
                  </a:lnTo>
                  <a:lnTo>
                    <a:pt x="3504" y="171"/>
                  </a:lnTo>
                  <a:lnTo>
                    <a:pt x="3489" y="229"/>
                  </a:lnTo>
                  <a:lnTo>
                    <a:pt x="3481" y="269"/>
                  </a:lnTo>
                  <a:lnTo>
                    <a:pt x="3472" y="314"/>
                  </a:lnTo>
                  <a:lnTo>
                    <a:pt x="3463" y="366"/>
                  </a:lnTo>
                  <a:lnTo>
                    <a:pt x="3455" y="421"/>
                  </a:lnTo>
                  <a:lnTo>
                    <a:pt x="3452" y="449"/>
                  </a:lnTo>
                  <a:lnTo>
                    <a:pt x="3449" y="479"/>
                  </a:lnTo>
                  <a:lnTo>
                    <a:pt x="3446" y="508"/>
                  </a:lnTo>
                  <a:lnTo>
                    <a:pt x="3445" y="538"/>
                  </a:lnTo>
                  <a:lnTo>
                    <a:pt x="3443" y="568"/>
                  </a:lnTo>
                  <a:lnTo>
                    <a:pt x="3443" y="597"/>
                  </a:lnTo>
                  <a:lnTo>
                    <a:pt x="3443" y="627"/>
                  </a:lnTo>
                  <a:lnTo>
                    <a:pt x="3444" y="657"/>
                  </a:lnTo>
                  <a:lnTo>
                    <a:pt x="3446" y="687"/>
                  </a:lnTo>
                  <a:lnTo>
                    <a:pt x="3449" y="716"/>
                  </a:lnTo>
                  <a:lnTo>
                    <a:pt x="3453" y="744"/>
                  </a:lnTo>
                  <a:lnTo>
                    <a:pt x="3458" y="772"/>
                  </a:lnTo>
                  <a:lnTo>
                    <a:pt x="3464" y="799"/>
                  </a:lnTo>
                  <a:lnTo>
                    <a:pt x="3472" y="824"/>
                  </a:lnTo>
                  <a:lnTo>
                    <a:pt x="3481" y="849"/>
                  </a:lnTo>
                  <a:lnTo>
                    <a:pt x="3492" y="872"/>
                  </a:lnTo>
                  <a:lnTo>
                    <a:pt x="3514" y="916"/>
                  </a:lnTo>
                  <a:lnTo>
                    <a:pt x="3537" y="957"/>
                  </a:lnTo>
                  <a:lnTo>
                    <a:pt x="3558" y="995"/>
                  </a:lnTo>
                  <a:lnTo>
                    <a:pt x="3579" y="1030"/>
                  </a:lnTo>
                  <a:lnTo>
                    <a:pt x="3616" y="1094"/>
                  </a:lnTo>
                  <a:lnTo>
                    <a:pt x="3646" y="1149"/>
                  </a:lnTo>
                  <a:lnTo>
                    <a:pt x="3658" y="1173"/>
                  </a:lnTo>
                  <a:lnTo>
                    <a:pt x="3667" y="1195"/>
                  </a:lnTo>
                  <a:lnTo>
                    <a:pt x="3670" y="1205"/>
                  </a:lnTo>
                  <a:lnTo>
                    <a:pt x="3673" y="1214"/>
                  </a:lnTo>
                  <a:lnTo>
                    <a:pt x="3675" y="1224"/>
                  </a:lnTo>
                  <a:lnTo>
                    <a:pt x="3675" y="1233"/>
                  </a:lnTo>
                  <a:lnTo>
                    <a:pt x="3675" y="1240"/>
                  </a:lnTo>
                  <a:lnTo>
                    <a:pt x="3674" y="1248"/>
                  </a:lnTo>
                  <a:lnTo>
                    <a:pt x="3672" y="1256"/>
                  </a:lnTo>
                  <a:lnTo>
                    <a:pt x="3670" y="1262"/>
                  </a:lnTo>
                  <a:lnTo>
                    <a:pt x="3666" y="1268"/>
                  </a:lnTo>
                  <a:lnTo>
                    <a:pt x="3660" y="1274"/>
                  </a:lnTo>
                  <a:lnTo>
                    <a:pt x="3654" y="1279"/>
                  </a:lnTo>
                  <a:lnTo>
                    <a:pt x="3646" y="1285"/>
                  </a:lnTo>
                  <a:lnTo>
                    <a:pt x="3630" y="1293"/>
                  </a:lnTo>
                  <a:lnTo>
                    <a:pt x="3614" y="1299"/>
                  </a:lnTo>
                  <a:lnTo>
                    <a:pt x="3597" y="1303"/>
                  </a:lnTo>
                  <a:lnTo>
                    <a:pt x="3581" y="1304"/>
                  </a:lnTo>
                  <a:lnTo>
                    <a:pt x="3564" y="1305"/>
                  </a:lnTo>
                  <a:lnTo>
                    <a:pt x="3548" y="1305"/>
                  </a:lnTo>
                  <a:lnTo>
                    <a:pt x="3530" y="1303"/>
                  </a:lnTo>
                  <a:lnTo>
                    <a:pt x="3513" y="1302"/>
                  </a:lnTo>
                  <a:lnTo>
                    <a:pt x="3495" y="1300"/>
                  </a:lnTo>
                  <a:lnTo>
                    <a:pt x="3477" y="1299"/>
                  </a:lnTo>
                  <a:lnTo>
                    <a:pt x="3458" y="1299"/>
                  </a:lnTo>
                  <a:lnTo>
                    <a:pt x="3438" y="1299"/>
                  </a:lnTo>
                  <a:lnTo>
                    <a:pt x="3419" y="1301"/>
                  </a:lnTo>
                  <a:lnTo>
                    <a:pt x="3398" y="1305"/>
                  </a:lnTo>
                  <a:lnTo>
                    <a:pt x="3377" y="1311"/>
                  </a:lnTo>
                  <a:lnTo>
                    <a:pt x="3354" y="1320"/>
                  </a:lnTo>
                  <a:lnTo>
                    <a:pt x="3331" y="1329"/>
                  </a:lnTo>
                  <a:lnTo>
                    <a:pt x="3307" y="1337"/>
                  </a:lnTo>
                  <a:lnTo>
                    <a:pt x="3284" y="1344"/>
                  </a:lnTo>
                  <a:lnTo>
                    <a:pt x="3259" y="1352"/>
                  </a:lnTo>
                  <a:lnTo>
                    <a:pt x="3209" y="1364"/>
                  </a:lnTo>
                  <a:lnTo>
                    <a:pt x="3161" y="1375"/>
                  </a:lnTo>
                  <a:lnTo>
                    <a:pt x="3113" y="1384"/>
                  </a:lnTo>
                  <a:lnTo>
                    <a:pt x="3069" y="1392"/>
                  </a:lnTo>
                  <a:lnTo>
                    <a:pt x="3029" y="1398"/>
                  </a:lnTo>
                  <a:lnTo>
                    <a:pt x="2994" y="1405"/>
                  </a:lnTo>
                  <a:lnTo>
                    <a:pt x="2978" y="1410"/>
                  </a:lnTo>
                  <a:lnTo>
                    <a:pt x="2964" y="1415"/>
                  </a:lnTo>
                  <a:lnTo>
                    <a:pt x="2950" y="1421"/>
                  </a:lnTo>
                  <a:lnTo>
                    <a:pt x="2938" y="1428"/>
                  </a:lnTo>
                  <a:lnTo>
                    <a:pt x="2928" y="1436"/>
                  </a:lnTo>
                  <a:lnTo>
                    <a:pt x="2917" y="1446"/>
                  </a:lnTo>
                  <a:lnTo>
                    <a:pt x="2909" y="1454"/>
                  </a:lnTo>
                  <a:lnTo>
                    <a:pt x="2901" y="1463"/>
                  </a:lnTo>
                  <a:lnTo>
                    <a:pt x="2888" y="1480"/>
                  </a:lnTo>
                  <a:lnTo>
                    <a:pt x="2880" y="1494"/>
                  </a:lnTo>
                  <a:lnTo>
                    <a:pt x="2875" y="1505"/>
                  </a:lnTo>
                  <a:lnTo>
                    <a:pt x="2873" y="1509"/>
                  </a:lnTo>
                  <a:lnTo>
                    <a:pt x="2871" y="1526"/>
                  </a:lnTo>
                  <a:lnTo>
                    <a:pt x="2865" y="1577"/>
                  </a:lnTo>
                  <a:lnTo>
                    <a:pt x="2856" y="1651"/>
                  </a:lnTo>
                  <a:lnTo>
                    <a:pt x="2847" y="1742"/>
                  </a:lnTo>
                  <a:lnTo>
                    <a:pt x="2838" y="1843"/>
                  </a:lnTo>
                  <a:lnTo>
                    <a:pt x="2830" y="1946"/>
                  </a:lnTo>
                  <a:lnTo>
                    <a:pt x="2826" y="1995"/>
                  </a:lnTo>
                  <a:lnTo>
                    <a:pt x="2823" y="2043"/>
                  </a:lnTo>
                  <a:lnTo>
                    <a:pt x="2822" y="2087"/>
                  </a:lnTo>
                  <a:lnTo>
                    <a:pt x="2821" y="2128"/>
                  </a:lnTo>
                  <a:lnTo>
                    <a:pt x="2821" y="2174"/>
                  </a:lnTo>
                  <a:lnTo>
                    <a:pt x="2819" y="2216"/>
                  </a:lnTo>
                  <a:lnTo>
                    <a:pt x="2817" y="2257"/>
                  </a:lnTo>
                  <a:lnTo>
                    <a:pt x="2814" y="2293"/>
                  </a:lnTo>
                  <a:lnTo>
                    <a:pt x="2807" y="2360"/>
                  </a:lnTo>
                  <a:lnTo>
                    <a:pt x="2799" y="2418"/>
                  </a:lnTo>
                  <a:lnTo>
                    <a:pt x="2790" y="2473"/>
                  </a:lnTo>
                  <a:lnTo>
                    <a:pt x="2783" y="2524"/>
                  </a:lnTo>
                  <a:lnTo>
                    <a:pt x="2780" y="2550"/>
                  </a:lnTo>
                  <a:lnTo>
                    <a:pt x="2778" y="2576"/>
                  </a:lnTo>
                  <a:lnTo>
                    <a:pt x="2776" y="2604"/>
                  </a:lnTo>
                  <a:lnTo>
                    <a:pt x="2776" y="2632"/>
                  </a:lnTo>
                  <a:lnTo>
                    <a:pt x="2777" y="2692"/>
                  </a:lnTo>
                  <a:lnTo>
                    <a:pt x="2779" y="2754"/>
                  </a:lnTo>
                  <a:lnTo>
                    <a:pt x="2780" y="2785"/>
                  </a:lnTo>
                  <a:lnTo>
                    <a:pt x="2780" y="2815"/>
                  </a:lnTo>
                  <a:lnTo>
                    <a:pt x="2780" y="2843"/>
                  </a:lnTo>
                  <a:lnTo>
                    <a:pt x="2778" y="2870"/>
                  </a:lnTo>
                  <a:lnTo>
                    <a:pt x="2775" y="2896"/>
                  </a:lnTo>
                  <a:lnTo>
                    <a:pt x="2770" y="2920"/>
                  </a:lnTo>
                  <a:lnTo>
                    <a:pt x="2767" y="2930"/>
                  </a:lnTo>
                  <a:lnTo>
                    <a:pt x="2763" y="2941"/>
                  </a:lnTo>
                  <a:lnTo>
                    <a:pt x="2759" y="2950"/>
                  </a:lnTo>
                  <a:lnTo>
                    <a:pt x="2754" y="2958"/>
                  </a:lnTo>
                  <a:lnTo>
                    <a:pt x="2749" y="2966"/>
                  </a:lnTo>
                  <a:lnTo>
                    <a:pt x="2743" y="2973"/>
                  </a:lnTo>
                  <a:lnTo>
                    <a:pt x="2736" y="2979"/>
                  </a:lnTo>
                  <a:lnTo>
                    <a:pt x="2728" y="2984"/>
                  </a:lnTo>
                  <a:lnTo>
                    <a:pt x="2720" y="2988"/>
                  </a:lnTo>
                  <a:lnTo>
                    <a:pt x="2711" y="2990"/>
                  </a:lnTo>
                  <a:lnTo>
                    <a:pt x="2700" y="2992"/>
                  </a:lnTo>
                  <a:lnTo>
                    <a:pt x="2690" y="2993"/>
                  </a:lnTo>
                  <a:lnTo>
                    <a:pt x="2677" y="2992"/>
                  </a:lnTo>
                  <a:lnTo>
                    <a:pt x="2658" y="2989"/>
                  </a:lnTo>
                  <a:lnTo>
                    <a:pt x="2636" y="2986"/>
                  </a:lnTo>
                  <a:lnTo>
                    <a:pt x="2610" y="2980"/>
                  </a:lnTo>
                  <a:lnTo>
                    <a:pt x="2547" y="2964"/>
                  </a:lnTo>
                  <a:lnTo>
                    <a:pt x="2471" y="2945"/>
                  </a:lnTo>
                  <a:lnTo>
                    <a:pt x="2384" y="2921"/>
                  </a:lnTo>
                  <a:lnTo>
                    <a:pt x="2288" y="2893"/>
                  </a:lnTo>
                  <a:lnTo>
                    <a:pt x="2185" y="2863"/>
                  </a:lnTo>
                  <a:lnTo>
                    <a:pt x="2077" y="2831"/>
                  </a:lnTo>
                  <a:lnTo>
                    <a:pt x="1853" y="2764"/>
                  </a:lnTo>
                  <a:lnTo>
                    <a:pt x="1631" y="2698"/>
                  </a:lnTo>
                  <a:lnTo>
                    <a:pt x="1527" y="2667"/>
                  </a:lnTo>
                  <a:lnTo>
                    <a:pt x="1428" y="2639"/>
                  </a:lnTo>
                  <a:lnTo>
                    <a:pt x="1338" y="2613"/>
                  </a:lnTo>
                  <a:lnTo>
                    <a:pt x="1259" y="2591"/>
                  </a:lnTo>
                  <a:lnTo>
                    <a:pt x="1108" y="2553"/>
                  </a:lnTo>
                  <a:lnTo>
                    <a:pt x="956" y="2516"/>
                  </a:lnTo>
                  <a:lnTo>
                    <a:pt x="808" y="2481"/>
                  </a:lnTo>
                  <a:lnTo>
                    <a:pt x="669" y="2450"/>
                  </a:lnTo>
                  <a:lnTo>
                    <a:pt x="545" y="2423"/>
                  </a:lnTo>
                  <a:lnTo>
                    <a:pt x="441" y="2403"/>
                  </a:lnTo>
                  <a:lnTo>
                    <a:pt x="399" y="2395"/>
                  </a:lnTo>
                  <a:lnTo>
                    <a:pt x="363" y="2390"/>
                  </a:lnTo>
                  <a:lnTo>
                    <a:pt x="334" y="2387"/>
                  </a:lnTo>
                  <a:lnTo>
                    <a:pt x="313" y="2386"/>
                  </a:lnTo>
                  <a:lnTo>
                    <a:pt x="274" y="2388"/>
                  </a:lnTo>
                  <a:lnTo>
                    <a:pt x="223" y="2393"/>
                  </a:lnTo>
                  <a:lnTo>
                    <a:pt x="196" y="2396"/>
                  </a:lnTo>
                  <a:lnTo>
                    <a:pt x="169" y="2398"/>
                  </a:lnTo>
                  <a:lnTo>
                    <a:pt x="141" y="2399"/>
                  </a:lnTo>
                  <a:lnTo>
                    <a:pt x="114" y="2398"/>
                  </a:lnTo>
                  <a:lnTo>
                    <a:pt x="100" y="2397"/>
                  </a:lnTo>
                  <a:lnTo>
                    <a:pt x="88" y="2395"/>
                  </a:lnTo>
                  <a:lnTo>
                    <a:pt x="76" y="2393"/>
                  </a:lnTo>
                  <a:lnTo>
                    <a:pt x="64" y="2390"/>
                  </a:lnTo>
                  <a:lnTo>
                    <a:pt x="53" y="2387"/>
                  </a:lnTo>
                  <a:lnTo>
                    <a:pt x="43" y="2383"/>
                  </a:lnTo>
                  <a:lnTo>
                    <a:pt x="33" y="2378"/>
                  </a:lnTo>
                  <a:lnTo>
                    <a:pt x="25" y="2371"/>
                  </a:lnTo>
                  <a:lnTo>
                    <a:pt x="18" y="2364"/>
                  </a:lnTo>
                  <a:lnTo>
                    <a:pt x="12" y="2356"/>
                  </a:lnTo>
                  <a:lnTo>
                    <a:pt x="8" y="2347"/>
                  </a:lnTo>
                  <a:lnTo>
                    <a:pt x="3" y="2336"/>
                  </a:lnTo>
                  <a:lnTo>
                    <a:pt x="1" y="2325"/>
                  </a:lnTo>
                  <a:lnTo>
                    <a:pt x="0" y="2311"/>
                  </a:lnTo>
                  <a:lnTo>
                    <a:pt x="1" y="2298"/>
                  </a:lnTo>
                  <a:lnTo>
                    <a:pt x="3" y="2282"/>
                  </a:lnTo>
                  <a:lnTo>
                    <a:pt x="8" y="2266"/>
                  </a:lnTo>
                  <a:lnTo>
                    <a:pt x="14" y="2248"/>
                  </a:lnTo>
                  <a:lnTo>
                    <a:pt x="21" y="2231"/>
                  </a:lnTo>
                  <a:lnTo>
                    <a:pt x="29" y="2212"/>
                  </a:lnTo>
                  <a:lnTo>
                    <a:pt x="40" y="2194"/>
                  </a:lnTo>
                  <a:lnTo>
                    <a:pt x="50" y="2175"/>
                  </a:lnTo>
                  <a:lnTo>
                    <a:pt x="62" y="2155"/>
                  </a:lnTo>
                  <a:lnTo>
                    <a:pt x="76" y="2135"/>
                  </a:lnTo>
                  <a:lnTo>
                    <a:pt x="103" y="2094"/>
                  </a:lnTo>
                  <a:lnTo>
                    <a:pt x="134" y="2053"/>
                  </a:lnTo>
                  <a:lnTo>
                    <a:pt x="167" y="2012"/>
                  </a:lnTo>
                  <a:lnTo>
                    <a:pt x="202" y="1970"/>
                  </a:lnTo>
                  <a:lnTo>
                    <a:pt x="268" y="1890"/>
                  </a:lnTo>
                  <a:lnTo>
                    <a:pt x="327" y="1816"/>
                  </a:lnTo>
                  <a:lnTo>
                    <a:pt x="352" y="1781"/>
                  </a:lnTo>
                  <a:lnTo>
                    <a:pt x="374" y="1750"/>
                  </a:lnTo>
                  <a:lnTo>
                    <a:pt x="382" y="1736"/>
                  </a:lnTo>
                  <a:lnTo>
                    <a:pt x="389" y="1722"/>
                  </a:lnTo>
                  <a:lnTo>
                    <a:pt x="395" y="1709"/>
                  </a:lnTo>
                  <a:lnTo>
                    <a:pt x="399" y="1698"/>
                  </a:lnTo>
                  <a:lnTo>
                    <a:pt x="416" y="1629"/>
                  </a:lnTo>
                  <a:lnTo>
                    <a:pt x="441" y="1521"/>
                  </a:lnTo>
                  <a:lnTo>
                    <a:pt x="455" y="1455"/>
                  </a:lnTo>
                  <a:lnTo>
                    <a:pt x="473" y="1383"/>
                  </a:lnTo>
                  <a:lnTo>
                    <a:pt x="492" y="1305"/>
                  </a:lnTo>
                  <a:lnTo>
                    <a:pt x="513" y="1225"/>
                  </a:lnTo>
                  <a:lnTo>
                    <a:pt x="535" y="1141"/>
                  </a:lnTo>
                  <a:lnTo>
                    <a:pt x="560" y="1057"/>
                  </a:lnTo>
                  <a:lnTo>
                    <a:pt x="586" y="973"/>
                  </a:lnTo>
                  <a:lnTo>
                    <a:pt x="614" y="890"/>
                  </a:lnTo>
                  <a:lnTo>
                    <a:pt x="629" y="850"/>
                  </a:lnTo>
                  <a:lnTo>
                    <a:pt x="643" y="809"/>
                  </a:lnTo>
                  <a:lnTo>
                    <a:pt x="659" y="771"/>
                  </a:lnTo>
                  <a:lnTo>
                    <a:pt x="675" y="733"/>
                  </a:lnTo>
                  <a:lnTo>
                    <a:pt x="691" y="697"/>
                  </a:lnTo>
                  <a:lnTo>
                    <a:pt x="708" y="662"/>
                  </a:lnTo>
                  <a:lnTo>
                    <a:pt x="725" y="628"/>
                  </a:lnTo>
                  <a:lnTo>
                    <a:pt x="742" y="596"/>
                  </a:lnTo>
                  <a:lnTo>
                    <a:pt x="778" y="538"/>
                  </a:lnTo>
                  <a:lnTo>
                    <a:pt x="812" y="483"/>
                  </a:lnTo>
                  <a:lnTo>
                    <a:pt x="846" y="432"/>
                  </a:lnTo>
                  <a:lnTo>
                    <a:pt x="879" y="385"/>
                  </a:lnTo>
                  <a:lnTo>
                    <a:pt x="911" y="341"/>
                  </a:lnTo>
                  <a:lnTo>
                    <a:pt x="943" y="301"/>
                  </a:lnTo>
                  <a:lnTo>
                    <a:pt x="974" y="264"/>
                  </a:lnTo>
                  <a:lnTo>
                    <a:pt x="1005" y="230"/>
                  </a:lnTo>
                  <a:lnTo>
                    <a:pt x="1035" y="198"/>
                  </a:lnTo>
                  <a:lnTo>
                    <a:pt x="1065" y="168"/>
                  </a:lnTo>
                  <a:lnTo>
                    <a:pt x="1094" y="141"/>
                  </a:lnTo>
                  <a:lnTo>
                    <a:pt x="1124" y="116"/>
                  </a:lnTo>
                  <a:lnTo>
                    <a:pt x="1153" y="92"/>
                  </a:lnTo>
                  <a:lnTo>
                    <a:pt x="1183" y="70"/>
                  </a:lnTo>
                  <a:lnTo>
                    <a:pt x="1212" y="49"/>
                  </a:lnTo>
                  <a:lnTo>
                    <a:pt x="1241" y="29"/>
                  </a:lnTo>
                  <a:close/>
                </a:path>
              </a:pathLst>
            </a:custGeom>
            <a:solidFill>
              <a:srgbClr val="BDFF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8" name="Freeform 121"/>
            <p:cNvSpPr>
              <a:spLocks/>
            </p:cNvSpPr>
            <p:nvPr/>
          </p:nvSpPr>
          <p:spPr bwMode="auto">
            <a:xfrm>
              <a:off x="1946" y="2732"/>
              <a:ext cx="30" cy="100"/>
            </a:xfrm>
            <a:custGeom>
              <a:avLst/>
              <a:gdLst>
                <a:gd name="T0" fmla="*/ 0 w 441"/>
                <a:gd name="T1" fmla="*/ 0 h 1511"/>
                <a:gd name="T2" fmla="*/ 0 w 441"/>
                <a:gd name="T3" fmla="*/ 0 h 1511"/>
                <a:gd name="T4" fmla="*/ 0 w 441"/>
                <a:gd name="T5" fmla="*/ 0 h 1511"/>
                <a:gd name="T6" fmla="*/ 0 w 441"/>
                <a:gd name="T7" fmla="*/ 0 h 1511"/>
                <a:gd name="T8" fmla="*/ 0 w 441"/>
                <a:gd name="T9" fmla="*/ 0 h 1511"/>
                <a:gd name="T10" fmla="*/ 0 w 441"/>
                <a:gd name="T11" fmla="*/ 0 h 1511"/>
                <a:gd name="T12" fmla="*/ 0 w 441"/>
                <a:gd name="T13" fmla="*/ 0 h 1511"/>
                <a:gd name="T14" fmla="*/ 0 w 441"/>
                <a:gd name="T15" fmla="*/ 0 h 1511"/>
                <a:gd name="T16" fmla="*/ 0 w 441"/>
                <a:gd name="T17" fmla="*/ 0 h 1511"/>
                <a:gd name="T18" fmla="*/ 0 w 441"/>
                <a:gd name="T19" fmla="*/ 0 h 1511"/>
                <a:gd name="T20" fmla="*/ 0 w 441"/>
                <a:gd name="T21" fmla="*/ 0 h 1511"/>
                <a:gd name="T22" fmla="*/ 0 w 441"/>
                <a:gd name="T23" fmla="*/ 0 h 1511"/>
                <a:gd name="T24" fmla="*/ 0 w 441"/>
                <a:gd name="T25" fmla="*/ 0 h 1511"/>
                <a:gd name="T26" fmla="*/ 0 w 441"/>
                <a:gd name="T27" fmla="*/ 0 h 1511"/>
                <a:gd name="T28" fmla="*/ 0 w 441"/>
                <a:gd name="T29" fmla="*/ 0 h 1511"/>
                <a:gd name="T30" fmla="*/ 0 w 441"/>
                <a:gd name="T31" fmla="*/ 0 h 1511"/>
                <a:gd name="T32" fmla="*/ 0 w 441"/>
                <a:gd name="T33" fmla="*/ 0 h 1511"/>
                <a:gd name="T34" fmla="*/ 0 w 441"/>
                <a:gd name="T35" fmla="*/ 0 h 1511"/>
                <a:gd name="T36" fmla="*/ 0 w 441"/>
                <a:gd name="T37" fmla="*/ 0 h 1511"/>
                <a:gd name="T38" fmla="*/ 0 w 441"/>
                <a:gd name="T39" fmla="*/ 0 h 1511"/>
                <a:gd name="T40" fmla="*/ 0 w 441"/>
                <a:gd name="T41" fmla="*/ 0 h 1511"/>
                <a:gd name="T42" fmla="*/ 0 w 441"/>
                <a:gd name="T43" fmla="*/ 0 h 1511"/>
                <a:gd name="T44" fmla="*/ 0 w 441"/>
                <a:gd name="T45" fmla="*/ 0 h 1511"/>
                <a:gd name="T46" fmla="*/ 0 w 441"/>
                <a:gd name="T47" fmla="*/ 0 h 1511"/>
                <a:gd name="T48" fmla="*/ 0 w 441"/>
                <a:gd name="T49" fmla="*/ 0 h 1511"/>
                <a:gd name="T50" fmla="*/ 0 w 441"/>
                <a:gd name="T51" fmla="*/ 0 h 1511"/>
                <a:gd name="T52" fmla="*/ 0 w 441"/>
                <a:gd name="T53" fmla="*/ 0 h 1511"/>
                <a:gd name="T54" fmla="*/ 0 w 441"/>
                <a:gd name="T55" fmla="*/ 0 h 1511"/>
                <a:gd name="T56" fmla="*/ 0 w 441"/>
                <a:gd name="T57" fmla="*/ 0 h 1511"/>
                <a:gd name="T58" fmla="*/ 0 w 441"/>
                <a:gd name="T59" fmla="*/ 0 h 1511"/>
                <a:gd name="T60" fmla="*/ 0 w 441"/>
                <a:gd name="T61" fmla="*/ 0 h 1511"/>
                <a:gd name="T62" fmla="*/ 0 w 441"/>
                <a:gd name="T63" fmla="*/ 0 h 1511"/>
                <a:gd name="T64" fmla="*/ 0 w 441"/>
                <a:gd name="T65" fmla="*/ 0 h 1511"/>
                <a:gd name="T66" fmla="*/ 0 w 441"/>
                <a:gd name="T67" fmla="*/ 0 h 1511"/>
                <a:gd name="T68" fmla="*/ 0 w 441"/>
                <a:gd name="T69" fmla="*/ 0 h 1511"/>
                <a:gd name="T70" fmla="*/ 0 w 441"/>
                <a:gd name="T71" fmla="*/ 0 h 1511"/>
                <a:gd name="T72" fmla="*/ 0 w 441"/>
                <a:gd name="T73" fmla="*/ 0 h 1511"/>
                <a:gd name="T74" fmla="*/ 0 w 441"/>
                <a:gd name="T75" fmla="*/ 0 h 1511"/>
                <a:gd name="T76" fmla="*/ 0 w 441"/>
                <a:gd name="T77" fmla="*/ 0 h 1511"/>
                <a:gd name="T78" fmla="*/ 0 w 441"/>
                <a:gd name="T79" fmla="*/ 0 h 1511"/>
                <a:gd name="T80" fmla="*/ 0 w 441"/>
                <a:gd name="T81" fmla="*/ 0 h 1511"/>
                <a:gd name="T82" fmla="*/ 0 w 441"/>
                <a:gd name="T83" fmla="*/ 0 h 1511"/>
                <a:gd name="T84" fmla="*/ 0 w 441"/>
                <a:gd name="T85" fmla="*/ 0 h 1511"/>
                <a:gd name="T86" fmla="*/ 0 w 441"/>
                <a:gd name="T87" fmla="*/ 0 h 1511"/>
                <a:gd name="T88" fmla="*/ 0 w 441"/>
                <a:gd name="T89" fmla="*/ 0 h 1511"/>
                <a:gd name="T90" fmla="*/ 0 w 441"/>
                <a:gd name="T91" fmla="*/ 0 h 1511"/>
                <a:gd name="T92" fmla="*/ 0 w 441"/>
                <a:gd name="T93" fmla="*/ 0 h 1511"/>
                <a:gd name="T94" fmla="*/ 0 w 441"/>
                <a:gd name="T95" fmla="*/ 0 h 1511"/>
                <a:gd name="T96" fmla="*/ 0 w 441"/>
                <a:gd name="T97" fmla="*/ 0 h 1511"/>
                <a:gd name="T98" fmla="*/ 0 w 441"/>
                <a:gd name="T99" fmla="*/ 0 h 1511"/>
                <a:gd name="T100" fmla="*/ 0 w 441"/>
                <a:gd name="T101" fmla="*/ 0 h 1511"/>
                <a:gd name="T102" fmla="*/ 0 w 441"/>
                <a:gd name="T103" fmla="*/ 0 h 1511"/>
                <a:gd name="T104" fmla="*/ 0 w 441"/>
                <a:gd name="T105" fmla="*/ 0 h 1511"/>
                <a:gd name="T106" fmla="*/ 0 w 441"/>
                <a:gd name="T107" fmla="*/ 0 h 1511"/>
                <a:gd name="T108" fmla="*/ 0 w 441"/>
                <a:gd name="T109" fmla="*/ 0 h 1511"/>
                <a:gd name="T110" fmla="*/ 0 w 441"/>
                <a:gd name="T111" fmla="*/ 0 h 1511"/>
                <a:gd name="T112" fmla="*/ 0 w 441"/>
                <a:gd name="T113" fmla="*/ 0 h 1511"/>
                <a:gd name="T114" fmla="*/ 0 w 441"/>
                <a:gd name="T115" fmla="*/ 0 h 15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1"/>
                <a:gd name="T175" fmla="*/ 0 h 1511"/>
                <a:gd name="T176" fmla="*/ 441 w 441"/>
                <a:gd name="T177" fmla="*/ 1511 h 15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1" h="1511">
                  <a:moveTo>
                    <a:pt x="297" y="1511"/>
                  </a:moveTo>
                  <a:lnTo>
                    <a:pt x="294" y="1494"/>
                  </a:lnTo>
                  <a:lnTo>
                    <a:pt x="289" y="1449"/>
                  </a:lnTo>
                  <a:lnTo>
                    <a:pt x="283" y="1380"/>
                  </a:lnTo>
                  <a:lnTo>
                    <a:pt x="277" y="1296"/>
                  </a:lnTo>
                  <a:lnTo>
                    <a:pt x="275" y="1249"/>
                  </a:lnTo>
                  <a:lnTo>
                    <a:pt x="274" y="1202"/>
                  </a:lnTo>
                  <a:lnTo>
                    <a:pt x="274" y="1153"/>
                  </a:lnTo>
                  <a:lnTo>
                    <a:pt x="275" y="1105"/>
                  </a:lnTo>
                  <a:lnTo>
                    <a:pt x="277" y="1056"/>
                  </a:lnTo>
                  <a:lnTo>
                    <a:pt x="282" y="1011"/>
                  </a:lnTo>
                  <a:lnTo>
                    <a:pt x="284" y="988"/>
                  </a:lnTo>
                  <a:lnTo>
                    <a:pt x="288" y="966"/>
                  </a:lnTo>
                  <a:lnTo>
                    <a:pt x="292" y="945"/>
                  </a:lnTo>
                  <a:lnTo>
                    <a:pt x="297" y="926"/>
                  </a:lnTo>
                  <a:lnTo>
                    <a:pt x="316" y="841"/>
                  </a:lnTo>
                  <a:lnTo>
                    <a:pt x="337" y="748"/>
                  </a:lnTo>
                  <a:lnTo>
                    <a:pt x="355" y="650"/>
                  </a:lnTo>
                  <a:lnTo>
                    <a:pt x="372" y="554"/>
                  </a:lnTo>
                  <a:lnTo>
                    <a:pt x="378" y="508"/>
                  </a:lnTo>
                  <a:lnTo>
                    <a:pt x="384" y="466"/>
                  </a:lnTo>
                  <a:lnTo>
                    <a:pt x="388" y="427"/>
                  </a:lnTo>
                  <a:lnTo>
                    <a:pt x="390" y="392"/>
                  </a:lnTo>
                  <a:lnTo>
                    <a:pt x="391" y="361"/>
                  </a:lnTo>
                  <a:lnTo>
                    <a:pt x="390" y="336"/>
                  </a:lnTo>
                  <a:lnTo>
                    <a:pt x="389" y="327"/>
                  </a:lnTo>
                  <a:lnTo>
                    <a:pt x="387" y="318"/>
                  </a:lnTo>
                  <a:lnTo>
                    <a:pt x="385" y="311"/>
                  </a:lnTo>
                  <a:lnTo>
                    <a:pt x="382" y="307"/>
                  </a:lnTo>
                  <a:lnTo>
                    <a:pt x="375" y="300"/>
                  </a:lnTo>
                  <a:lnTo>
                    <a:pt x="368" y="292"/>
                  </a:lnTo>
                  <a:lnTo>
                    <a:pt x="358" y="286"/>
                  </a:lnTo>
                  <a:lnTo>
                    <a:pt x="348" y="281"/>
                  </a:lnTo>
                  <a:lnTo>
                    <a:pt x="326" y="271"/>
                  </a:lnTo>
                  <a:lnTo>
                    <a:pt x="303" y="262"/>
                  </a:lnTo>
                  <a:lnTo>
                    <a:pt x="279" y="252"/>
                  </a:lnTo>
                  <a:lnTo>
                    <a:pt x="254" y="243"/>
                  </a:lnTo>
                  <a:lnTo>
                    <a:pt x="243" y="238"/>
                  </a:lnTo>
                  <a:lnTo>
                    <a:pt x="232" y="233"/>
                  </a:lnTo>
                  <a:lnTo>
                    <a:pt x="221" y="226"/>
                  </a:lnTo>
                  <a:lnTo>
                    <a:pt x="211" y="220"/>
                  </a:lnTo>
                  <a:lnTo>
                    <a:pt x="189" y="205"/>
                  </a:lnTo>
                  <a:lnTo>
                    <a:pt x="163" y="185"/>
                  </a:lnTo>
                  <a:lnTo>
                    <a:pt x="136" y="161"/>
                  </a:lnTo>
                  <a:lnTo>
                    <a:pt x="107" y="134"/>
                  </a:lnTo>
                  <a:lnTo>
                    <a:pt x="78" y="108"/>
                  </a:lnTo>
                  <a:lnTo>
                    <a:pt x="51" y="81"/>
                  </a:lnTo>
                  <a:lnTo>
                    <a:pt x="28" y="55"/>
                  </a:lnTo>
                  <a:lnTo>
                    <a:pt x="11" y="31"/>
                  </a:lnTo>
                  <a:lnTo>
                    <a:pt x="4" y="22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6"/>
                  </a:lnTo>
                  <a:lnTo>
                    <a:pt x="3" y="4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43" y="4"/>
                  </a:lnTo>
                  <a:lnTo>
                    <a:pt x="58" y="8"/>
                  </a:lnTo>
                  <a:lnTo>
                    <a:pt x="68" y="13"/>
                  </a:lnTo>
                  <a:lnTo>
                    <a:pt x="74" y="15"/>
                  </a:lnTo>
                  <a:lnTo>
                    <a:pt x="78" y="20"/>
                  </a:lnTo>
                  <a:lnTo>
                    <a:pt x="89" y="34"/>
                  </a:lnTo>
                  <a:lnTo>
                    <a:pt x="107" y="56"/>
                  </a:lnTo>
                  <a:lnTo>
                    <a:pt x="128" y="82"/>
                  </a:lnTo>
                  <a:lnTo>
                    <a:pt x="152" y="109"/>
                  </a:lnTo>
                  <a:lnTo>
                    <a:pt x="177" y="135"/>
                  </a:lnTo>
                  <a:lnTo>
                    <a:pt x="189" y="147"/>
                  </a:lnTo>
                  <a:lnTo>
                    <a:pt x="201" y="158"/>
                  </a:lnTo>
                  <a:lnTo>
                    <a:pt x="212" y="167"/>
                  </a:lnTo>
                  <a:lnTo>
                    <a:pt x="222" y="175"/>
                  </a:lnTo>
                  <a:lnTo>
                    <a:pt x="233" y="181"/>
                  </a:lnTo>
                  <a:lnTo>
                    <a:pt x="246" y="188"/>
                  </a:lnTo>
                  <a:lnTo>
                    <a:pt x="260" y="194"/>
                  </a:lnTo>
                  <a:lnTo>
                    <a:pt x="277" y="202"/>
                  </a:lnTo>
                  <a:lnTo>
                    <a:pt x="312" y="217"/>
                  </a:lnTo>
                  <a:lnTo>
                    <a:pt x="348" y="233"/>
                  </a:lnTo>
                  <a:lnTo>
                    <a:pt x="366" y="241"/>
                  </a:lnTo>
                  <a:lnTo>
                    <a:pt x="382" y="249"/>
                  </a:lnTo>
                  <a:lnTo>
                    <a:pt x="397" y="257"/>
                  </a:lnTo>
                  <a:lnTo>
                    <a:pt x="410" y="267"/>
                  </a:lnTo>
                  <a:lnTo>
                    <a:pt x="421" y="276"/>
                  </a:lnTo>
                  <a:lnTo>
                    <a:pt x="431" y="286"/>
                  </a:lnTo>
                  <a:lnTo>
                    <a:pt x="434" y="291"/>
                  </a:lnTo>
                  <a:lnTo>
                    <a:pt x="437" y="296"/>
                  </a:lnTo>
                  <a:lnTo>
                    <a:pt x="439" y="302"/>
                  </a:lnTo>
                  <a:lnTo>
                    <a:pt x="440" y="307"/>
                  </a:lnTo>
                  <a:lnTo>
                    <a:pt x="441" y="340"/>
                  </a:lnTo>
                  <a:lnTo>
                    <a:pt x="440" y="393"/>
                  </a:lnTo>
                  <a:lnTo>
                    <a:pt x="438" y="463"/>
                  </a:lnTo>
                  <a:lnTo>
                    <a:pt x="433" y="544"/>
                  </a:lnTo>
                  <a:lnTo>
                    <a:pt x="429" y="586"/>
                  </a:lnTo>
                  <a:lnTo>
                    <a:pt x="425" y="630"/>
                  </a:lnTo>
                  <a:lnTo>
                    <a:pt x="419" y="676"/>
                  </a:lnTo>
                  <a:lnTo>
                    <a:pt x="414" y="721"/>
                  </a:lnTo>
                  <a:lnTo>
                    <a:pt x="407" y="766"/>
                  </a:lnTo>
                  <a:lnTo>
                    <a:pt x="400" y="809"/>
                  </a:lnTo>
                  <a:lnTo>
                    <a:pt x="391" y="851"/>
                  </a:lnTo>
                  <a:lnTo>
                    <a:pt x="382" y="892"/>
                  </a:lnTo>
                  <a:lnTo>
                    <a:pt x="378" y="911"/>
                  </a:lnTo>
                  <a:lnTo>
                    <a:pt x="374" y="932"/>
                  </a:lnTo>
                  <a:lnTo>
                    <a:pt x="371" y="954"/>
                  </a:lnTo>
                  <a:lnTo>
                    <a:pt x="368" y="976"/>
                  </a:lnTo>
                  <a:lnTo>
                    <a:pt x="364" y="1024"/>
                  </a:lnTo>
                  <a:lnTo>
                    <a:pt x="361" y="1073"/>
                  </a:lnTo>
                  <a:lnTo>
                    <a:pt x="359" y="1122"/>
                  </a:lnTo>
                  <a:lnTo>
                    <a:pt x="359" y="1173"/>
                  </a:lnTo>
                  <a:lnTo>
                    <a:pt x="361" y="1222"/>
                  </a:lnTo>
                  <a:lnTo>
                    <a:pt x="364" y="1270"/>
                  </a:lnTo>
                  <a:lnTo>
                    <a:pt x="369" y="1358"/>
                  </a:lnTo>
                  <a:lnTo>
                    <a:pt x="375" y="1428"/>
                  </a:lnTo>
                  <a:lnTo>
                    <a:pt x="380" y="1475"/>
                  </a:lnTo>
                  <a:lnTo>
                    <a:pt x="382" y="1493"/>
                  </a:lnTo>
                  <a:lnTo>
                    <a:pt x="297" y="1511"/>
                  </a:lnTo>
                  <a:close/>
                </a:path>
              </a:pathLst>
            </a:custGeom>
            <a:solidFill>
              <a:srgbClr val="3A79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69" name="Freeform 122"/>
            <p:cNvSpPr>
              <a:spLocks/>
            </p:cNvSpPr>
            <p:nvPr/>
          </p:nvSpPr>
          <p:spPr bwMode="auto">
            <a:xfrm>
              <a:off x="2158" y="2428"/>
              <a:ext cx="16" cy="17"/>
            </a:xfrm>
            <a:custGeom>
              <a:avLst/>
              <a:gdLst>
                <a:gd name="T0" fmla="*/ 0 w 242"/>
                <a:gd name="T1" fmla="*/ 0 h 253"/>
                <a:gd name="T2" fmla="*/ 0 w 242"/>
                <a:gd name="T3" fmla="*/ 0 h 253"/>
                <a:gd name="T4" fmla="*/ 0 w 242"/>
                <a:gd name="T5" fmla="*/ 0 h 253"/>
                <a:gd name="T6" fmla="*/ 0 w 242"/>
                <a:gd name="T7" fmla="*/ 0 h 253"/>
                <a:gd name="T8" fmla="*/ 0 w 242"/>
                <a:gd name="T9" fmla="*/ 0 h 253"/>
                <a:gd name="T10" fmla="*/ 0 w 242"/>
                <a:gd name="T11" fmla="*/ 0 h 253"/>
                <a:gd name="T12" fmla="*/ 0 w 242"/>
                <a:gd name="T13" fmla="*/ 0 h 253"/>
                <a:gd name="T14" fmla="*/ 0 w 242"/>
                <a:gd name="T15" fmla="*/ 0 h 253"/>
                <a:gd name="T16" fmla="*/ 0 w 242"/>
                <a:gd name="T17" fmla="*/ 0 h 253"/>
                <a:gd name="T18" fmla="*/ 0 w 242"/>
                <a:gd name="T19" fmla="*/ 0 h 253"/>
                <a:gd name="T20" fmla="*/ 0 w 242"/>
                <a:gd name="T21" fmla="*/ 0 h 253"/>
                <a:gd name="T22" fmla="*/ 0 w 242"/>
                <a:gd name="T23" fmla="*/ 0 h 253"/>
                <a:gd name="T24" fmla="*/ 0 w 242"/>
                <a:gd name="T25" fmla="*/ 0 h 253"/>
                <a:gd name="T26" fmla="*/ 0 w 242"/>
                <a:gd name="T27" fmla="*/ 0 h 253"/>
                <a:gd name="T28" fmla="*/ 0 w 242"/>
                <a:gd name="T29" fmla="*/ 0 h 253"/>
                <a:gd name="T30" fmla="*/ 0 w 242"/>
                <a:gd name="T31" fmla="*/ 0 h 253"/>
                <a:gd name="T32" fmla="*/ 0 w 242"/>
                <a:gd name="T33" fmla="*/ 0 h 253"/>
                <a:gd name="T34" fmla="*/ 0 w 242"/>
                <a:gd name="T35" fmla="*/ 0 h 253"/>
                <a:gd name="T36" fmla="*/ 0 w 242"/>
                <a:gd name="T37" fmla="*/ 0 h 253"/>
                <a:gd name="T38" fmla="*/ 0 w 242"/>
                <a:gd name="T39" fmla="*/ 0 h 253"/>
                <a:gd name="T40" fmla="*/ 0 w 242"/>
                <a:gd name="T41" fmla="*/ 0 h 253"/>
                <a:gd name="T42" fmla="*/ 0 w 242"/>
                <a:gd name="T43" fmla="*/ 0 h 253"/>
                <a:gd name="T44" fmla="*/ 0 w 242"/>
                <a:gd name="T45" fmla="*/ 0 h 253"/>
                <a:gd name="T46" fmla="*/ 0 w 242"/>
                <a:gd name="T47" fmla="*/ 0 h 253"/>
                <a:gd name="T48" fmla="*/ 0 w 242"/>
                <a:gd name="T49" fmla="*/ 0 h 253"/>
                <a:gd name="T50" fmla="*/ 0 w 242"/>
                <a:gd name="T51" fmla="*/ 0 h 253"/>
                <a:gd name="T52" fmla="*/ 0 w 242"/>
                <a:gd name="T53" fmla="*/ 0 h 253"/>
                <a:gd name="T54" fmla="*/ 0 w 242"/>
                <a:gd name="T55" fmla="*/ 0 h 253"/>
                <a:gd name="T56" fmla="*/ 0 w 242"/>
                <a:gd name="T57" fmla="*/ 0 h 253"/>
                <a:gd name="T58" fmla="*/ 0 w 242"/>
                <a:gd name="T59" fmla="*/ 0 h 253"/>
                <a:gd name="T60" fmla="*/ 0 w 242"/>
                <a:gd name="T61" fmla="*/ 0 h 253"/>
                <a:gd name="T62" fmla="*/ 0 w 242"/>
                <a:gd name="T63" fmla="*/ 0 h 253"/>
                <a:gd name="T64" fmla="*/ 0 w 242"/>
                <a:gd name="T65" fmla="*/ 0 h 253"/>
                <a:gd name="T66" fmla="*/ 0 w 242"/>
                <a:gd name="T67" fmla="*/ 0 h 253"/>
                <a:gd name="T68" fmla="*/ 0 w 242"/>
                <a:gd name="T69" fmla="*/ 0 h 253"/>
                <a:gd name="T70" fmla="*/ 0 w 242"/>
                <a:gd name="T71" fmla="*/ 0 h 253"/>
                <a:gd name="T72" fmla="*/ 0 w 242"/>
                <a:gd name="T73" fmla="*/ 0 h 253"/>
                <a:gd name="T74" fmla="*/ 0 w 242"/>
                <a:gd name="T75" fmla="*/ 0 h 253"/>
                <a:gd name="T76" fmla="*/ 0 w 242"/>
                <a:gd name="T77" fmla="*/ 0 h 253"/>
                <a:gd name="T78" fmla="*/ 0 w 242"/>
                <a:gd name="T79" fmla="*/ 0 h 253"/>
                <a:gd name="T80" fmla="*/ 0 w 242"/>
                <a:gd name="T81" fmla="*/ 0 h 253"/>
                <a:gd name="T82" fmla="*/ 0 w 242"/>
                <a:gd name="T83" fmla="*/ 0 h 2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2"/>
                <a:gd name="T127" fmla="*/ 0 h 253"/>
                <a:gd name="T128" fmla="*/ 242 w 242"/>
                <a:gd name="T129" fmla="*/ 253 h 2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2" h="253">
                  <a:moveTo>
                    <a:pt x="230" y="26"/>
                  </a:moveTo>
                  <a:lnTo>
                    <a:pt x="217" y="20"/>
                  </a:lnTo>
                  <a:lnTo>
                    <a:pt x="204" y="13"/>
                  </a:lnTo>
                  <a:lnTo>
                    <a:pt x="190" y="8"/>
                  </a:lnTo>
                  <a:lnTo>
                    <a:pt x="177" y="4"/>
                  </a:lnTo>
                  <a:lnTo>
                    <a:pt x="162" y="1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35" y="1"/>
                  </a:lnTo>
                  <a:lnTo>
                    <a:pt x="129" y="3"/>
                  </a:lnTo>
                  <a:lnTo>
                    <a:pt x="123" y="5"/>
                  </a:lnTo>
                  <a:lnTo>
                    <a:pt x="107" y="12"/>
                  </a:lnTo>
                  <a:lnTo>
                    <a:pt x="92" y="22"/>
                  </a:lnTo>
                  <a:lnTo>
                    <a:pt x="78" y="32"/>
                  </a:lnTo>
                  <a:lnTo>
                    <a:pt x="65" y="44"/>
                  </a:lnTo>
                  <a:lnTo>
                    <a:pt x="53" y="57"/>
                  </a:lnTo>
                  <a:lnTo>
                    <a:pt x="43" y="71"/>
                  </a:lnTo>
                  <a:lnTo>
                    <a:pt x="32" y="87"/>
                  </a:lnTo>
                  <a:lnTo>
                    <a:pt x="24" y="103"/>
                  </a:lnTo>
                  <a:lnTo>
                    <a:pt x="17" y="120"/>
                  </a:lnTo>
                  <a:lnTo>
                    <a:pt x="11" y="136"/>
                  </a:lnTo>
                  <a:lnTo>
                    <a:pt x="5" y="154"/>
                  </a:lnTo>
                  <a:lnTo>
                    <a:pt x="2" y="172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1" y="224"/>
                  </a:lnTo>
                  <a:lnTo>
                    <a:pt x="4" y="241"/>
                  </a:lnTo>
                  <a:lnTo>
                    <a:pt x="5" y="244"/>
                  </a:lnTo>
                  <a:lnTo>
                    <a:pt x="7" y="247"/>
                  </a:lnTo>
                  <a:lnTo>
                    <a:pt x="9" y="249"/>
                  </a:lnTo>
                  <a:lnTo>
                    <a:pt x="13" y="251"/>
                  </a:lnTo>
                  <a:lnTo>
                    <a:pt x="16" y="252"/>
                  </a:lnTo>
                  <a:lnTo>
                    <a:pt x="19" y="253"/>
                  </a:lnTo>
                  <a:lnTo>
                    <a:pt x="22" y="253"/>
                  </a:lnTo>
                  <a:lnTo>
                    <a:pt x="25" y="252"/>
                  </a:lnTo>
                  <a:lnTo>
                    <a:pt x="28" y="251"/>
                  </a:lnTo>
                  <a:lnTo>
                    <a:pt x="31" y="249"/>
                  </a:lnTo>
                  <a:lnTo>
                    <a:pt x="33" y="247"/>
                  </a:lnTo>
                  <a:lnTo>
                    <a:pt x="35" y="244"/>
                  </a:lnTo>
                  <a:lnTo>
                    <a:pt x="36" y="241"/>
                  </a:lnTo>
                  <a:lnTo>
                    <a:pt x="37" y="238"/>
                  </a:lnTo>
                  <a:lnTo>
                    <a:pt x="37" y="235"/>
                  </a:lnTo>
                  <a:lnTo>
                    <a:pt x="37" y="230"/>
                  </a:lnTo>
                  <a:lnTo>
                    <a:pt x="35" y="217"/>
                  </a:lnTo>
                  <a:lnTo>
                    <a:pt x="34" y="204"/>
                  </a:lnTo>
                  <a:lnTo>
                    <a:pt x="34" y="190"/>
                  </a:lnTo>
                  <a:lnTo>
                    <a:pt x="36" y="177"/>
                  </a:lnTo>
                  <a:lnTo>
                    <a:pt x="38" y="163"/>
                  </a:lnTo>
                  <a:lnTo>
                    <a:pt x="43" y="150"/>
                  </a:lnTo>
                  <a:lnTo>
                    <a:pt x="47" y="136"/>
                  </a:lnTo>
                  <a:lnTo>
                    <a:pt x="52" y="123"/>
                  </a:lnTo>
                  <a:lnTo>
                    <a:pt x="59" y="111"/>
                  </a:lnTo>
                  <a:lnTo>
                    <a:pt x="66" y="98"/>
                  </a:lnTo>
                  <a:lnTo>
                    <a:pt x="73" y="87"/>
                  </a:lnTo>
                  <a:lnTo>
                    <a:pt x="83" y="77"/>
                  </a:lnTo>
                  <a:lnTo>
                    <a:pt x="92" y="66"/>
                  </a:lnTo>
                  <a:lnTo>
                    <a:pt x="101" y="57"/>
                  </a:lnTo>
                  <a:lnTo>
                    <a:pt x="113" y="48"/>
                  </a:lnTo>
                  <a:lnTo>
                    <a:pt x="123" y="40"/>
                  </a:lnTo>
                  <a:lnTo>
                    <a:pt x="129" y="37"/>
                  </a:lnTo>
                  <a:lnTo>
                    <a:pt x="134" y="35"/>
                  </a:lnTo>
                  <a:lnTo>
                    <a:pt x="141" y="34"/>
                  </a:lnTo>
                  <a:lnTo>
                    <a:pt x="146" y="33"/>
                  </a:lnTo>
                  <a:lnTo>
                    <a:pt x="158" y="34"/>
                  </a:lnTo>
                  <a:lnTo>
                    <a:pt x="169" y="36"/>
                  </a:lnTo>
                  <a:lnTo>
                    <a:pt x="182" y="40"/>
                  </a:lnTo>
                  <a:lnTo>
                    <a:pt x="194" y="46"/>
                  </a:lnTo>
                  <a:lnTo>
                    <a:pt x="206" y="52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5" y="59"/>
                  </a:lnTo>
                  <a:lnTo>
                    <a:pt x="228" y="58"/>
                  </a:lnTo>
                  <a:lnTo>
                    <a:pt x="231" y="57"/>
                  </a:lnTo>
                  <a:lnTo>
                    <a:pt x="235" y="56"/>
                  </a:lnTo>
                  <a:lnTo>
                    <a:pt x="237" y="54"/>
                  </a:lnTo>
                  <a:lnTo>
                    <a:pt x="239" y="51"/>
                  </a:lnTo>
                  <a:lnTo>
                    <a:pt x="241" y="48"/>
                  </a:lnTo>
                  <a:lnTo>
                    <a:pt x="241" y="44"/>
                  </a:lnTo>
                  <a:lnTo>
                    <a:pt x="242" y="40"/>
                  </a:lnTo>
                  <a:lnTo>
                    <a:pt x="241" y="37"/>
                  </a:lnTo>
                  <a:lnTo>
                    <a:pt x="240" y="34"/>
                  </a:lnTo>
                  <a:lnTo>
                    <a:pt x="238" y="32"/>
                  </a:lnTo>
                  <a:lnTo>
                    <a:pt x="236" y="29"/>
                  </a:lnTo>
                  <a:lnTo>
                    <a:pt x="233" y="27"/>
                  </a:lnTo>
                  <a:lnTo>
                    <a:pt x="230" y="2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0" name="Freeform 123"/>
            <p:cNvSpPr>
              <a:spLocks/>
            </p:cNvSpPr>
            <p:nvPr/>
          </p:nvSpPr>
          <p:spPr bwMode="auto">
            <a:xfrm>
              <a:off x="2113" y="2486"/>
              <a:ext cx="12" cy="24"/>
            </a:xfrm>
            <a:custGeom>
              <a:avLst/>
              <a:gdLst>
                <a:gd name="T0" fmla="*/ 0 w 183"/>
                <a:gd name="T1" fmla="*/ 0 h 359"/>
                <a:gd name="T2" fmla="*/ 0 w 183"/>
                <a:gd name="T3" fmla="*/ 0 h 359"/>
                <a:gd name="T4" fmla="*/ 0 w 183"/>
                <a:gd name="T5" fmla="*/ 0 h 359"/>
                <a:gd name="T6" fmla="*/ 0 w 183"/>
                <a:gd name="T7" fmla="*/ 0 h 359"/>
                <a:gd name="T8" fmla="*/ 0 w 183"/>
                <a:gd name="T9" fmla="*/ 0 h 359"/>
                <a:gd name="T10" fmla="*/ 0 w 183"/>
                <a:gd name="T11" fmla="*/ 0 h 359"/>
                <a:gd name="T12" fmla="*/ 0 w 183"/>
                <a:gd name="T13" fmla="*/ 0 h 359"/>
                <a:gd name="T14" fmla="*/ 0 w 183"/>
                <a:gd name="T15" fmla="*/ 0 h 359"/>
                <a:gd name="T16" fmla="*/ 0 w 183"/>
                <a:gd name="T17" fmla="*/ 0 h 359"/>
                <a:gd name="T18" fmla="*/ 0 w 183"/>
                <a:gd name="T19" fmla="*/ 0 h 359"/>
                <a:gd name="T20" fmla="*/ 0 w 183"/>
                <a:gd name="T21" fmla="*/ 0 h 359"/>
                <a:gd name="T22" fmla="*/ 0 w 183"/>
                <a:gd name="T23" fmla="*/ 0 h 359"/>
                <a:gd name="T24" fmla="*/ 0 w 183"/>
                <a:gd name="T25" fmla="*/ 0 h 359"/>
                <a:gd name="T26" fmla="*/ 0 w 183"/>
                <a:gd name="T27" fmla="*/ 0 h 359"/>
                <a:gd name="T28" fmla="*/ 0 w 183"/>
                <a:gd name="T29" fmla="*/ 0 h 359"/>
                <a:gd name="T30" fmla="*/ 0 w 183"/>
                <a:gd name="T31" fmla="*/ 0 h 359"/>
                <a:gd name="T32" fmla="*/ 0 w 183"/>
                <a:gd name="T33" fmla="*/ 0 h 359"/>
                <a:gd name="T34" fmla="*/ 0 w 183"/>
                <a:gd name="T35" fmla="*/ 0 h 359"/>
                <a:gd name="T36" fmla="*/ 0 w 183"/>
                <a:gd name="T37" fmla="*/ 0 h 359"/>
                <a:gd name="T38" fmla="*/ 0 w 183"/>
                <a:gd name="T39" fmla="*/ 0 h 359"/>
                <a:gd name="T40" fmla="*/ 0 w 183"/>
                <a:gd name="T41" fmla="*/ 0 h 359"/>
                <a:gd name="T42" fmla="*/ 0 w 183"/>
                <a:gd name="T43" fmla="*/ 0 h 359"/>
                <a:gd name="T44" fmla="*/ 0 w 183"/>
                <a:gd name="T45" fmla="*/ 0 h 359"/>
                <a:gd name="T46" fmla="*/ 0 w 183"/>
                <a:gd name="T47" fmla="*/ 0 h 359"/>
                <a:gd name="T48" fmla="*/ 0 w 183"/>
                <a:gd name="T49" fmla="*/ 0 h 359"/>
                <a:gd name="T50" fmla="*/ 0 w 183"/>
                <a:gd name="T51" fmla="*/ 0 h 359"/>
                <a:gd name="T52" fmla="*/ 0 w 183"/>
                <a:gd name="T53" fmla="*/ 0 h 359"/>
                <a:gd name="T54" fmla="*/ 0 w 183"/>
                <a:gd name="T55" fmla="*/ 0 h 359"/>
                <a:gd name="T56" fmla="*/ 0 w 183"/>
                <a:gd name="T57" fmla="*/ 0 h 359"/>
                <a:gd name="T58" fmla="*/ 0 w 183"/>
                <a:gd name="T59" fmla="*/ 0 h 359"/>
                <a:gd name="T60" fmla="*/ 0 w 183"/>
                <a:gd name="T61" fmla="*/ 0 h 359"/>
                <a:gd name="T62" fmla="*/ 0 w 183"/>
                <a:gd name="T63" fmla="*/ 0 h 359"/>
                <a:gd name="T64" fmla="*/ 0 w 183"/>
                <a:gd name="T65" fmla="*/ 0 h 359"/>
                <a:gd name="T66" fmla="*/ 0 w 183"/>
                <a:gd name="T67" fmla="*/ 0 h 359"/>
                <a:gd name="T68" fmla="*/ 0 w 183"/>
                <a:gd name="T69" fmla="*/ 0 h 359"/>
                <a:gd name="T70" fmla="*/ 0 w 183"/>
                <a:gd name="T71" fmla="*/ 0 h 3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3"/>
                <a:gd name="T109" fmla="*/ 0 h 359"/>
                <a:gd name="T110" fmla="*/ 183 w 183"/>
                <a:gd name="T111" fmla="*/ 359 h 3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3" h="359">
                  <a:moveTo>
                    <a:pt x="5" y="30"/>
                  </a:moveTo>
                  <a:lnTo>
                    <a:pt x="23" y="46"/>
                  </a:lnTo>
                  <a:lnTo>
                    <a:pt x="39" y="61"/>
                  </a:lnTo>
                  <a:lnTo>
                    <a:pt x="55" y="79"/>
                  </a:lnTo>
                  <a:lnTo>
                    <a:pt x="69" y="97"/>
                  </a:lnTo>
                  <a:lnTo>
                    <a:pt x="82" y="116"/>
                  </a:lnTo>
                  <a:lnTo>
                    <a:pt x="93" y="136"/>
                  </a:lnTo>
                  <a:lnTo>
                    <a:pt x="103" y="157"/>
                  </a:lnTo>
                  <a:lnTo>
                    <a:pt x="112" y="178"/>
                  </a:lnTo>
                  <a:lnTo>
                    <a:pt x="120" y="199"/>
                  </a:lnTo>
                  <a:lnTo>
                    <a:pt x="126" y="222"/>
                  </a:lnTo>
                  <a:lnTo>
                    <a:pt x="131" y="245"/>
                  </a:lnTo>
                  <a:lnTo>
                    <a:pt x="134" y="268"/>
                  </a:lnTo>
                  <a:lnTo>
                    <a:pt x="137" y="290"/>
                  </a:lnTo>
                  <a:lnTo>
                    <a:pt x="138" y="313"/>
                  </a:lnTo>
                  <a:lnTo>
                    <a:pt x="138" y="336"/>
                  </a:lnTo>
                  <a:lnTo>
                    <a:pt x="137" y="359"/>
                  </a:lnTo>
                  <a:lnTo>
                    <a:pt x="138" y="356"/>
                  </a:lnTo>
                  <a:lnTo>
                    <a:pt x="141" y="354"/>
                  </a:lnTo>
                  <a:lnTo>
                    <a:pt x="142" y="352"/>
                  </a:lnTo>
                  <a:lnTo>
                    <a:pt x="144" y="351"/>
                  </a:lnTo>
                  <a:lnTo>
                    <a:pt x="145" y="349"/>
                  </a:lnTo>
                  <a:lnTo>
                    <a:pt x="146" y="347"/>
                  </a:lnTo>
                  <a:lnTo>
                    <a:pt x="148" y="345"/>
                  </a:lnTo>
                  <a:lnTo>
                    <a:pt x="149" y="343"/>
                  </a:lnTo>
                  <a:lnTo>
                    <a:pt x="150" y="346"/>
                  </a:lnTo>
                  <a:lnTo>
                    <a:pt x="152" y="349"/>
                  </a:lnTo>
                  <a:lnTo>
                    <a:pt x="154" y="351"/>
                  </a:lnTo>
                  <a:lnTo>
                    <a:pt x="157" y="353"/>
                  </a:lnTo>
                  <a:lnTo>
                    <a:pt x="160" y="354"/>
                  </a:lnTo>
                  <a:lnTo>
                    <a:pt x="163" y="355"/>
                  </a:lnTo>
                  <a:lnTo>
                    <a:pt x="167" y="355"/>
                  </a:lnTo>
                  <a:lnTo>
                    <a:pt x="170" y="354"/>
                  </a:lnTo>
                  <a:lnTo>
                    <a:pt x="174" y="353"/>
                  </a:lnTo>
                  <a:lnTo>
                    <a:pt x="177" y="351"/>
                  </a:lnTo>
                  <a:lnTo>
                    <a:pt x="179" y="349"/>
                  </a:lnTo>
                  <a:lnTo>
                    <a:pt x="181" y="347"/>
                  </a:lnTo>
                  <a:lnTo>
                    <a:pt x="182" y="344"/>
                  </a:lnTo>
                  <a:lnTo>
                    <a:pt x="183" y="341"/>
                  </a:lnTo>
                  <a:lnTo>
                    <a:pt x="183" y="338"/>
                  </a:lnTo>
                  <a:lnTo>
                    <a:pt x="183" y="334"/>
                  </a:lnTo>
                  <a:lnTo>
                    <a:pt x="180" y="311"/>
                  </a:lnTo>
                  <a:lnTo>
                    <a:pt x="176" y="288"/>
                  </a:lnTo>
                  <a:lnTo>
                    <a:pt x="171" y="265"/>
                  </a:lnTo>
                  <a:lnTo>
                    <a:pt x="166" y="242"/>
                  </a:lnTo>
                  <a:lnTo>
                    <a:pt x="161" y="219"/>
                  </a:lnTo>
                  <a:lnTo>
                    <a:pt x="154" y="197"/>
                  </a:lnTo>
                  <a:lnTo>
                    <a:pt x="147" y="175"/>
                  </a:lnTo>
                  <a:lnTo>
                    <a:pt x="138" y="154"/>
                  </a:lnTo>
                  <a:lnTo>
                    <a:pt x="129" y="132"/>
                  </a:lnTo>
                  <a:lnTo>
                    <a:pt x="118" y="112"/>
                  </a:lnTo>
                  <a:lnTo>
                    <a:pt x="106" y="92"/>
                  </a:lnTo>
                  <a:lnTo>
                    <a:pt x="93" y="72"/>
                  </a:lnTo>
                  <a:lnTo>
                    <a:pt x="80" y="55"/>
                  </a:lnTo>
                  <a:lnTo>
                    <a:pt x="64" y="37"/>
                  </a:lnTo>
                  <a:lnTo>
                    <a:pt x="47" y="20"/>
                  </a:lnTo>
                  <a:lnTo>
                    <a:pt x="29" y="4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1" name="Freeform 124"/>
            <p:cNvSpPr>
              <a:spLocks/>
            </p:cNvSpPr>
            <p:nvPr/>
          </p:nvSpPr>
          <p:spPr bwMode="auto">
            <a:xfrm>
              <a:off x="2685" y="2081"/>
              <a:ext cx="196" cy="204"/>
            </a:xfrm>
            <a:custGeom>
              <a:avLst/>
              <a:gdLst>
                <a:gd name="T0" fmla="*/ 0 w 2944"/>
                <a:gd name="T1" fmla="*/ 0 h 3051"/>
                <a:gd name="T2" fmla="*/ 0 w 2944"/>
                <a:gd name="T3" fmla="*/ 0 h 3051"/>
                <a:gd name="T4" fmla="*/ 0 w 2944"/>
                <a:gd name="T5" fmla="*/ 0 h 3051"/>
                <a:gd name="T6" fmla="*/ 0 w 2944"/>
                <a:gd name="T7" fmla="*/ 0 h 3051"/>
                <a:gd name="T8" fmla="*/ 0 w 2944"/>
                <a:gd name="T9" fmla="*/ 0 h 3051"/>
                <a:gd name="T10" fmla="*/ 0 w 2944"/>
                <a:gd name="T11" fmla="*/ 0 h 3051"/>
                <a:gd name="T12" fmla="*/ 0 w 2944"/>
                <a:gd name="T13" fmla="*/ 0 h 3051"/>
                <a:gd name="T14" fmla="*/ 0 w 2944"/>
                <a:gd name="T15" fmla="*/ 0 h 3051"/>
                <a:gd name="T16" fmla="*/ 0 w 2944"/>
                <a:gd name="T17" fmla="*/ 0 h 3051"/>
                <a:gd name="T18" fmla="*/ 0 w 2944"/>
                <a:gd name="T19" fmla="*/ 0 h 3051"/>
                <a:gd name="T20" fmla="*/ 0 w 2944"/>
                <a:gd name="T21" fmla="*/ 0 h 3051"/>
                <a:gd name="T22" fmla="*/ 0 w 2944"/>
                <a:gd name="T23" fmla="*/ 0 h 3051"/>
                <a:gd name="T24" fmla="*/ 0 w 2944"/>
                <a:gd name="T25" fmla="*/ 0 h 3051"/>
                <a:gd name="T26" fmla="*/ 0 w 2944"/>
                <a:gd name="T27" fmla="*/ 0 h 3051"/>
                <a:gd name="T28" fmla="*/ 0 w 2944"/>
                <a:gd name="T29" fmla="*/ 0 h 3051"/>
                <a:gd name="T30" fmla="*/ 0 w 2944"/>
                <a:gd name="T31" fmla="*/ 0 h 3051"/>
                <a:gd name="T32" fmla="*/ 0 w 2944"/>
                <a:gd name="T33" fmla="*/ 0 h 3051"/>
                <a:gd name="T34" fmla="*/ 0 w 2944"/>
                <a:gd name="T35" fmla="*/ 0 h 3051"/>
                <a:gd name="T36" fmla="*/ 0 w 2944"/>
                <a:gd name="T37" fmla="*/ 0 h 3051"/>
                <a:gd name="T38" fmla="*/ 0 w 2944"/>
                <a:gd name="T39" fmla="*/ 0 h 3051"/>
                <a:gd name="T40" fmla="*/ 0 w 2944"/>
                <a:gd name="T41" fmla="*/ 0 h 3051"/>
                <a:gd name="T42" fmla="*/ 0 w 2944"/>
                <a:gd name="T43" fmla="*/ 0 h 3051"/>
                <a:gd name="T44" fmla="*/ 0 w 2944"/>
                <a:gd name="T45" fmla="*/ 0 h 3051"/>
                <a:gd name="T46" fmla="*/ 0 w 2944"/>
                <a:gd name="T47" fmla="*/ 0 h 3051"/>
                <a:gd name="T48" fmla="*/ 0 w 2944"/>
                <a:gd name="T49" fmla="*/ 0 h 3051"/>
                <a:gd name="T50" fmla="*/ 0 w 2944"/>
                <a:gd name="T51" fmla="*/ 0 h 3051"/>
                <a:gd name="T52" fmla="*/ 0 w 2944"/>
                <a:gd name="T53" fmla="*/ 0 h 3051"/>
                <a:gd name="T54" fmla="*/ 0 w 2944"/>
                <a:gd name="T55" fmla="*/ 0 h 3051"/>
                <a:gd name="T56" fmla="*/ 0 w 2944"/>
                <a:gd name="T57" fmla="*/ 0 h 3051"/>
                <a:gd name="T58" fmla="*/ 0 w 2944"/>
                <a:gd name="T59" fmla="*/ 0 h 3051"/>
                <a:gd name="T60" fmla="*/ 0 w 2944"/>
                <a:gd name="T61" fmla="*/ 0 h 3051"/>
                <a:gd name="T62" fmla="*/ 0 w 2944"/>
                <a:gd name="T63" fmla="*/ 0 h 3051"/>
                <a:gd name="T64" fmla="*/ 0 w 2944"/>
                <a:gd name="T65" fmla="*/ 0 h 3051"/>
                <a:gd name="T66" fmla="*/ 0 w 2944"/>
                <a:gd name="T67" fmla="*/ 0 h 3051"/>
                <a:gd name="T68" fmla="*/ 0 w 2944"/>
                <a:gd name="T69" fmla="*/ 0 h 3051"/>
                <a:gd name="T70" fmla="*/ 0 w 2944"/>
                <a:gd name="T71" fmla="*/ 0 h 3051"/>
                <a:gd name="T72" fmla="*/ 0 w 2944"/>
                <a:gd name="T73" fmla="*/ 0 h 3051"/>
                <a:gd name="T74" fmla="*/ 0 w 2944"/>
                <a:gd name="T75" fmla="*/ 0 h 3051"/>
                <a:gd name="T76" fmla="*/ 0 w 2944"/>
                <a:gd name="T77" fmla="*/ 0 h 3051"/>
                <a:gd name="T78" fmla="*/ 0 w 2944"/>
                <a:gd name="T79" fmla="*/ 0 h 3051"/>
                <a:gd name="T80" fmla="*/ 0 w 2944"/>
                <a:gd name="T81" fmla="*/ 0 h 3051"/>
                <a:gd name="T82" fmla="*/ 0 w 2944"/>
                <a:gd name="T83" fmla="*/ 0 h 3051"/>
                <a:gd name="T84" fmla="*/ 0 w 2944"/>
                <a:gd name="T85" fmla="*/ 0 h 3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44"/>
                <a:gd name="T130" fmla="*/ 0 h 3051"/>
                <a:gd name="T131" fmla="*/ 2944 w 2944"/>
                <a:gd name="T132" fmla="*/ 3051 h 30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44" h="3051">
                  <a:moveTo>
                    <a:pt x="1377" y="3051"/>
                  </a:moveTo>
                  <a:lnTo>
                    <a:pt x="1448" y="3049"/>
                  </a:lnTo>
                  <a:lnTo>
                    <a:pt x="1519" y="3044"/>
                  </a:lnTo>
                  <a:lnTo>
                    <a:pt x="1590" y="3035"/>
                  </a:lnTo>
                  <a:lnTo>
                    <a:pt x="1661" y="3023"/>
                  </a:lnTo>
                  <a:lnTo>
                    <a:pt x="1733" y="3008"/>
                  </a:lnTo>
                  <a:lnTo>
                    <a:pt x="1803" y="2989"/>
                  </a:lnTo>
                  <a:lnTo>
                    <a:pt x="1873" y="2968"/>
                  </a:lnTo>
                  <a:lnTo>
                    <a:pt x="1942" y="2943"/>
                  </a:lnTo>
                  <a:lnTo>
                    <a:pt x="2010" y="2915"/>
                  </a:lnTo>
                  <a:lnTo>
                    <a:pt x="2076" y="2885"/>
                  </a:lnTo>
                  <a:lnTo>
                    <a:pt x="2142" y="2852"/>
                  </a:lnTo>
                  <a:lnTo>
                    <a:pt x="2206" y="2817"/>
                  </a:lnTo>
                  <a:lnTo>
                    <a:pt x="2269" y="2778"/>
                  </a:lnTo>
                  <a:lnTo>
                    <a:pt x="2329" y="2737"/>
                  </a:lnTo>
                  <a:lnTo>
                    <a:pt x="2388" y="2695"/>
                  </a:lnTo>
                  <a:lnTo>
                    <a:pt x="2445" y="2649"/>
                  </a:lnTo>
                  <a:lnTo>
                    <a:pt x="2500" y="2602"/>
                  </a:lnTo>
                  <a:lnTo>
                    <a:pt x="2552" y="2552"/>
                  </a:lnTo>
                  <a:lnTo>
                    <a:pt x="2602" y="2502"/>
                  </a:lnTo>
                  <a:lnTo>
                    <a:pt x="2648" y="2448"/>
                  </a:lnTo>
                  <a:lnTo>
                    <a:pt x="2693" y="2393"/>
                  </a:lnTo>
                  <a:lnTo>
                    <a:pt x="2734" y="2336"/>
                  </a:lnTo>
                  <a:lnTo>
                    <a:pt x="2771" y="2278"/>
                  </a:lnTo>
                  <a:lnTo>
                    <a:pt x="2806" y="2219"/>
                  </a:lnTo>
                  <a:lnTo>
                    <a:pt x="2837" y="2158"/>
                  </a:lnTo>
                  <a:lnTo>
                    <a:pt x="2865" y="2095"/>
                  </a:lnTo>
                  <a:lnTo>
                    <a:pt x="2888" y="2031"/>
                  </a:lnTo>
                  <a:lnTo>
                    <a:pt x="2908" y="1966"/>
                  </a:lnTo>
                  <a:lnTo>
                    <a:pt x="2924" y="1900"/>
                  </a:lnTo>
                  <a:lnTo>
                    <a:pt x="2935" y="1833"/>
                  </a:lnTo>
                  <a:lnTo>
                    <a:pt x="2941" y="1766"/>
                  </a:lnTo>
                  <a:lnTo>
                    <a:pt x="2944" y="1697"/>
                  </a:lnTo>
                  <a:lnTo>
                    <a:pt x="2941" y="1628"/>
                  </a:lnTo>
                  <a:lnTo>
                    <a:pt x="2933" y="1557"/>
                  </a:lnTo>
                  <a:lnTo>
                    <a:pt x="2921" y="1485"/>
                  </a:lnTo>
                  <a:lnTo>
                    <a:pt x="2903" y="1414"/>
                  </a:lnTo>
                  <a:lnTo>
                    <a:pt x="2882" y="1340"/>
                  </a:lnTo>
                  <a:lnTo>
                    <a:pt x="2855" y="1268"/>
                  </a:lnTo>
                  <a:lnTo>
                    <a:pt x="2825" y="1195"/>
                  </a:lnTo>
                  <a:lnTo>
                    <a:pt x="2790" y="1122"/>
                  </a:lnTo>
                  <a:lnTo>
                    <a:pt x="2751" y="1050"/>
                  </a:lnTo>
                  <a:lnTo>
                    <a:pt x="2709" y="978"/>
                  </a:lnTo>
                  <a:lnTo>
                    <a:pt x="2664" y="908"/>
                  </a:lnTo>
                  <a:lnTo>
                    <a:pt x="2615" y="837"/>
                  </a:lnTo>
                  <a:lnTo>
                    <a:pt x="2564" y="769"/>
                  </a:lnTo>
                  <a:lnTo>
                    <a:pt x="2510" y="702"/>
                  </a:lnTo>
                  <a:lnTo>
                    <a:pt x="2452" y="637"/>
                  </a:lnTo>
                  <a:lnTo>
                    <a:pt x="2393" y="573"/>
                  </a:lnTo>
                  <a:lnTo>
                    <a:pt x="2331" y="512"/>
                  </a:lnTo>
                  <a:lnTo>
                    <a:pt x="2267" y="453"/>
                  </a:lnTo>
                  <a:lnTo>
                    <a:pt x="2202" y="397"/>
                  </a:lnTo>
                  <a:lnTo>
                    <a:pt x="2135" y="343"/>
                  </a:lnTo>
                  <a:lnTo>
                    <a:pt x="2066" y="293"/>
                  </a:lnTo>
                  <a:lnTo>
                    <a:pt x="1997" y="246"/>
                  </a:lnTo>
                  <a:lnTo>
                    <a:pt x="1926" y="202"/>
                  </a:lnTo>
                  <a:lnTo>
                    <a:pt x="1853" y="163"/>
                  </a:lnTo>
                  <a:lnTo>
                    <a:pt x="1781" y="126"/>
                  </a:lnTo>
                  <a:lnTo>
                    <a:pt x="1708" y="94"/>
                  </a:lnTo>
                  <a:lnTo>
                    <a:pt x="1636" y="67"/>
                  </a:lnTo>
                  <a:lnTo>
                    <a:pt x="1562" y="43"/>
                  </a:lnTo>
                  <a:lnTo>
                    <a:pt x="1489" y="25"/>
                  </a:lnTo>
                  <a:lnTo>
                    <a:pt x="1416" y="11"/>
                  </a:lnTo>
                  <a:lnTo>
                    <a:pt x="1344" y="4"/>
                  </a:lnTo>
                  <a:lnTo>
                    <a:pt x="1271" y="0"/>
                  </a:lnTo>
                  <a:lnTo>
                    <a:pt x="1201" y="2"/>
                  </a:lnTo>
                  <a:lnTo>
                    <a:pt x="1132" y="8"/>
                  </a:lnTo>
                  <a:lnTo>
                    <a:pt x="1065" y="18"/>
                  </a:lnTo>
                  <a:lnTo>
                    <a:pt x="999" y="31"/>
                  </a:lnTo>
                  <a:lnTo>
                    <a:pt x="935" y="48"/>
                  </a:lnTo>
                  <a:lnTo>
                    <a:pt x="873" y="69"/>
                  </a:lnTo>
                  <a:lnTo>
                    <a:pt x="812" y="93"/>
                  </a:lnTo>
                  <a:lnTo>
                    <a:pt x="754" y="120"/>
                  </a:lnTo>
                  <a:lnTo>
                    <a:pt x="697" y="152"/>
                  </a:lnTo>
                  <a:lnTo>
                    <a:pt x="642" y="186"/>
                  </a:lnTo>
                  <a:lnTo>
                    <a:pt x="589" y="225"/>
                  </a:lnTo>
                  <a:lnTo>
                    <a:pt x="538" y="266"/>
                  </a:lnTo>
                  <a:lnTo>
                    <a:pt x="489" y="311"/>
                  </a:lnTo>
                  <a:lnTo>
                    <a:pt x="442" y="359"/>
                  </a:lnTo>
                  <a:lnTo>
                    <a:pt x="398" y="411"/>
                  </a:lnTo>
                  <a:lnTo>
                    <a:pt x="355" y="464"/>
                  </a:lnTo>
                  <a:lnTo>
                    <a:pt x="314" y="522"/>
                  </a:lnTo>
                  <a:lnTo>
                    <a:pt x="276" y="583"/>
                  </a:lnTo>
                  <a:lnTo>
                    <a:pt x="240" y="646"/>
                  </a:lnTo>
                  <a:lnTo>
                    <a:pt x="207" y="712"/>
                  </a:lnTo>
                  <a:lnTo>
                    <a:pt x="175" y="783"/>
                  </a:lnTo>
                  <a:lnTo>
                    <a:pt x="146" y="854"/>
                  </a:lnTo>
                  <a:lnTo>
                    <a:pt x="120" y="929"/>
                  </a:lnTo>
                  <a:lnTo>
                    <a:pt x="97" y="1007"/>
                  </a:lnTo>
                  <a:lnTo>
                    <a:pt x="75" y="1087"/>
                  </a:lnTo>
                  <a:lnTo>
                    <a:pt x="56" y="1170"/>
                  </a:lnTo>
                  <a:lnTo>
                    <a:pt x="40" y="1256"/>
                  </a:lnTo>
                  <a:lnTo>
                    <a:pt x="26" y="1345"/>
                  </a:lnTo>
                  <a:lnTo>
                    <a:pt x="15" y="1435"/>
                  </a:lnTo>
                  <a:lnTo>
                    <a:pt x="7" y="1528"/>
                  </a:lnTo>
                  <a:lnTo>
                    <a:pt x="2" y="1623"/>
                  </a:lnTo>
                  <a:lnTo>
                    <a:pt x="0" y="1722"/>
                  </a:lnTo>
                  <a:lnTo>
                    <a:pt x="1" y="1790"/>
                  </a:lnTo>
                  <a:lnTo>
                    <a:pt x="5" y="1857"/>
                  </a:lnTo>
                  <a:lnTo>
                    <a:pt x="13" y="1924"/>
                  </a:lnTo>
                  <a:lnTo>
                    <a:pt x="24" y="1989"/>
                  </a:lnTo>
                  <a:lnTo>
                    <a:pt x="40" y="2053"/>
                  </a:lnTo>
                  <a:lnTo>
                    <a:pt x="58" y="2117"/>
                  </a:lnTo>
                  <a:lnTo>
                    <a:pt x="79" y="2178"/>
                  </a:lnTo>
                  <a:lnTo>
                    <a:pt x="104" y="2239"/>
                  </a:lnTo>
                  <a:lnTo>
                    <a:pt x="131" y="2298"/>
                  </a:lnTo>
                  <a:lnTo>
                    <a:pt x="162" y="2355"/>
                  </a:lnTo>
                  <a:lnTo>
                    <a:pt x="195" y="2411"/>
                  </a:lnTo>
                  <a:lnTo>
                    <a:pt x="231" y="2464"/>
                  </a:lnTo>
                  <a:lnTo>
                    <a:pt x="269" y="2517"/>
                  </a:lnTo>
                  <a:lnTo>
                    <a:pt x="310" y="2567"/>
                  </a:lnTo>
                  <a:lnTo>
                    <a:pt x="354" y="2615"/>
                  </a:lnTo>
                  <a:lnTo>
                    <a:pt x="399" y="2662"/>
                  </a:lnTo>
                  <a:lnTo>
                    <a:pt x="448" y="2705"/>
                  </a:lnTo>
                  <a:lnTo>
                    <a:pt x="497" y="2748"/>
                  </a:lnTo>
                  <a:lnTo>
                    <a:pt x="550" y="2787"/>
                  </a:lnTo>
                  <a:lnTo>
                    <a:pt x="604" y="2824"/>
                  </a:lnTo>
                  <a:lnTo>
                    <a:pt x="660" y="2858"/>
                  </a:lnTo>
                  <a:lnTo>
                    <a:pt x="718" y="2890"/>
                  </a:lnTo>
                  <a:lnTo>
                    <a:pt x="778" y="2920"/>
                  </a:lnTo>
                  <a:lnTo>
                    <a:pt x="839" y="2947"/>
                  </a:lnTo>
                  <a:lnTo>
                    <a:pt x="902" y="2971"/>
                  </a:lnTo>
                  <a:lnTo>
                    <a:pt x="966" y="2991"/>
                  </a:lnTo>
                  <a:lnTo>
                    <a:pt x="1032" y="3009"/>
                  </a:lnTo>
                  <a:lnTo>
                    <a:pt x="1098" y="3024"/>
                  </a:lnTo>
                  <a:lnTo>
                    <a:pt x="1166" y="3036"/>
                  </a:lnTo>
                  <a:lnTo>
                    <a:pt x="1235" y="3044"/>
                  </a:lnTo>
                  <a:lnTo>
                    <a:pt x="1305" y="3049"/>
                  </a:lnTo>
                  <a:lnTo>
                    <a:pt x="1377" y="3051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2" name="Freeform 125"/>
            <p:cNvSpPr>
              <a:spLocks/>
            </p:cNvSpPr>
            <p:nvPr/>
          </p:nvSpPr>
          <p:spPr bwMode="auto">
            <a:xfrm>
              <a:off x="2675" y="2044"/>
              <a:ext cx="232" cy="195"/>
            </a:xfrm>
            <a:custGeom>
              <a:avLst/>
              <a:gdLst>
                <a:gd name="T0" fmla="*/ 0 w 3483"/>
                <a:gd name="T1" fmla="*/ 0 h 2915"/>
                <a:gd name="T2" fmla="*/ 0 w 3483"/>
                <a:gd name="T3" fmla="*/ 0 h 2915"/>
                <a:gd name="T4" fmla="*/ 0 w 3483"/>
                <a:gd name="T5" fmla="*/ 0 h 2915"/>
                <a:gd name="T6" fmla="*/ 0 w 3483"/>
                <a:gd name="T7" fmla="*/ 0 h 2915"/>
                <a:gd name="T8" fmla="*/ 0 w 3483"/>
                <a:gd name="T9" fmla="*/ 0 h 2915"/>
                <a:gd name="T10" fmla="*/ 0 w 3483"/>
                <a:gd name="T11" fmla="*/ 0 h 2915"/>
                <a:gd name="T12" fmla="*/ 0 w 3483"/>
                <a:gd name="T13" fmla="*/ 0 h 2915"/>
                <a:gd name="T14" fmla="*/ 0 w 3483"/>
                <a:gd name="T15" fmla="*/ 0 h 2915"/>
                <a:gd name="T16" fmla="*/ 0 w 3483"/>
                <a:gd name="T17" fmla="*/ 0 h 2915"/>
                <a:gd name="T18" fmla="*/ 0 w 3483"/>
                <a:gd name="T19" fmla="*/ 0 h 2915"/>
                <a:gd name="T20" fmla="*/ 0 w 3483"/>
                <a:gd name="T21" fmla="*/ 0 h 2915"/>
                <a:gd name="T22" fmla="*/ 0 w 3483"/>
                <a:gd name="T23" fmla="*/ 0 h 2915"/>
                <a:gd name="T24" fmla="*/ 0 w 3483"/>
                <a:gd name="T25" fmla="*/ 0 h 2915"/>
                <a:gd name="T26" fmla="*/ 0 w 3483"/>
                <a:gd name="T27" fmla="*/ 0 h 2915"/>
                <a:gd name="T28" fmla="*/ 0 w 3483"/>
                <a:gd name="T29" fmla="*/ 0 h 2915"/>
                <a:gd name="T30" fmla="*/ 0 w 3483"/>
                <a:gd name="T31" fmla="*/ 0 h 2915"/>
                <a:gd name="T32" fmla="*/ 0 w 3483"/>
                <a:gd name="T33" fmla="*/ 0 h 2915"/>
                <a:gd name="T34" fmla="*/ 0 w 3483"/>
                <a:gd name="T35" fmla="*/ 0 h 2915"/>
                <a:gd name="T36" fmla="*/ 0 w 3483"/>
                <a:gd name="T37" fmla="*/ 0 h 2915"/>
                <a:gd name="T38" fmla="*/ 0 w 3483"/>
                <a:gd name="T39" fmla="*/ 0 h 2915"/>
                <a:gd name="T40" fmla="*/ 0 w 3483"/>
                <a:gd name="T41" fmla="*/ 0 h 2915"/>
                <a:gd name="T42" fmla="*/ 0 w 3483"/>
                <a:gd name="T43" fmla="*/ 0 h 2915"/>
                <a:gd name="T44" fmla="*/ 0 w 3483"/>
                <a:gd name="T45" fmla="*/ 0 h 2915"/>
                <a:gd name="T46" fmla="*/ 0 w 3483"/>
                <a:gd name="T47" fmla="*/ 0 h 2915"/>
                <a:gd name="T48" fmla="*/ 0 w 3483"/>
                <a:gd name="T49" fmla="*/ 0 h 2915"/>
                <a:gd name="T50" fmla="*/ 0 w 3483"/>
                <a:gd name="T51" fmla="*/ 0 h 2915"/>
                <a:gd name="T52" fmla="*/ 0 w 3483"/>
                <a:gd name="T53" fmla="*/ 0 h 2915"/>
                <a:gd name="T54" fmla="*/ 0 w 3483"/>
                <a:gd name="T55" fmla="*/ 0 h 2915"/>
                <a:gd name="T56" fmla="*/ 0 w 3483"/>
                <a:gd name="T57" fmla="*/ 0 h 2915"/>
                <a:gd name="T58" fmla="*/ 0 w 3483"/>
                <a:gd name="T59" fmla="*/ 0 h 2915"/>
                <a:gd name="T60" fmla="*/ 0 w 3483"/>
                <a:gd name="T61" fmla="*/ 0 h 2915"/>
                <a:gd name="T62" fmla="*/ 0 w 3483"/>
                <a:gd name="T63" fmla="*/ 0 h 2915"/>
                <a:gd name="T64" fmla="*/ 0 w 3483"/>
                <a:gd name="T65" fmla="*/ 0 h 2915"/>
                <a:gd name="T66" fmla="*/ 0 w 3483"/>
                <a:gd name="T67" fmla="*/ 0 h 2915"/>
                <a:gd name="T68" fmla="*/ 0 w 3483"/>
                <a:gd name="T69" fmla="*/ 0 h 2915"/>
                <a:gd name="T70" fmla="*/ 0 w 3483"/>
                <a:gd name="T71" fmla="*/ 0 h 2915"/>
                <a:gd name="T72" fmla="*/ 0 w 3483"/>
                <a:gd name="T73" fmla="*/ 0 h 2915"/>
                <a:gd name="T74" fmla="*/ 0 w 3483"/>
                <a:gd name="T75" fmla="*/ 0 h 2915"/>
                <a:gd name="T76" fmla="*/ 0 w 3483"/>
                <a:gd name="T77" fmla="*/ 0 h 2915"/>
                <a:gd name="T78" fmla="*/ 0 w 3483"/>
                <a:gd name="T79" fmla="*/ 0 h 2915"/>
                <a:gd name="T80" fmla="*/ 0 w 3483"/>
                <a:gd name="T81" fmla="*/ 0 h 2915"/>
                <a:gd name="T82" fmla="*/ 0 w 3483"/>
                <a:gd name="T83" fmla="*/ 0 h 2915"/>
                <a:gd name="T84" fmla="*/ 0 w 3483"/>
                <a:gd name="T85" fmla="*/ 0 h 2915"/>
                <a:gd name="T86" fmla="*/ 0 w 3483"/>
                <a:gd name="T87" fmla="*/ 0 h 2915"/>
                <a:gd name="T88" fmla="*/ 0 w 3483"/>
                <a:gd name="T89" fmla="*/ 0 h 2915"/>
                <a:gd name="T90" fmla="*/ 0 w 3483"/>
                <a:gd name="T91" fmla="*/ 0 h 2915"/>
                <a:gd name="T92" fmla="*/ 0 w 3483"/>
                <a:gd name="T93" fmla="*/ 0 h 2915"/>
                <a:gd name="T94" fmla="*/ 0 w 3483"/>
                <a:gd name="T95" fmla="*/ 0 h 2915"/>
                <a:gd name="T96" fmla="*/ 0 w 3483"/>
                <a:gd name="T97" fmla="*/ 0 h 2915"/>
                <a:gd name="T98" fmla="*/ 0 w 3483"/>
                <a:gd name="T99" fmla="*/ 0 h 2915"/>
                <a:gd name="T100" fmla="*/ 0 w 3483"/>
                <a:gd name="T101" fmla="*/ 0 h 2915"/>
                <a:gd name="T102" fmla="*/ 0 w 3483"/>
                <a:gd name="T103" fmla="*/ 0 h 2915"/>
                <a:gd name="T104" fmla="*/ 0 w 3483"/>
                <a:gd name="T105" fmla="*/ 0 h 2915"/>
                <a:gd name="T106" fmla="*/ 0 w 3483"/>
                <a:gd name="T107" fmla="*/ 0 h 2915"/>
                <a:gd name="T108" fmla="*/ 0 w 3483"/>
                <a:gd name="T109" fmla="*/ 0 h 2915"/>
                <a:gd name="T110" fmla="*/ 0 w 3483"/>
                <a:gd name="T111" fmla="*/ 0 h 2915"/>
                <a:gd name="T112" fmla="*/ 0 w 3483"/>
                <a:gd name="T113" fmla="*/ 0 h 2915"/>
                <a:gd name="T114" fmla="*/ 0 w 3483"/>
                <a:gd name="T115" fmla="*/ 0 h 2915"/>
                <a:gd name="T116" fmla="*/ 0 w 3483"/>
                <a:gd name="T117" fmla="*/ 0 h 29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83"/>
                <a:gd name="T178" fmla="*/ 0 h 2915"/>
                <a:gd name="T179" fmla="*/ 3483 w 3483"/>
                <a:gd name="T180" fmla="*/ 2915 h 29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83" h="2915">
                  <a:moveTo>
                    <a:pt x="321" y="828"/>
                  </a:moveTo>
                  <a:lnTo>
                    <a:pt x="315" y="842"/>
                  </a:lnTo>
                  <a:lnTo>
                    <a:pt x="300" y="878"/>
                  </a:lnTo>
                  <a:lnTo>
                    <a:pt x="291" y="904"/>
                  </a:lnTo>
                  <a:lnTo>
                    <a:pt x="281" y="933"/>
                  </a:lnTo>
                  <a:lnTo>
                    <a:pt x="270" y="965"/>
                  </a:lnTo>
                  <a:lnTo>
                    <a:pt x="261" y="1001"/>
                  </a:lnTo>
                  <a:lnTo>
                    <a:pt x="252" y="1038"/>
                  </a:lnTo>
                  <a:lnTo>
                    <a:pt x="244" y="1077"/>
                  </a:lnTo>
                  <a:lnTo>
                    <a:pt x="241" y="1097"/>
                  </a:lnTo>
                  <a:lnTo>
                    <a:pt x="237" y="1118"/>
                  </a:lnTo>
                  <a:lnTo>
                    <a:pt x="235" y="1137"/>
                  </a:lnTo>
                  <a:lnTo>
                    <a:pt x="234" y="1158"/>
                  </a:lnTo>
                  <a:lnTo>
                    <a:pt x="233" y="1177"/>
                  </a:lnTo>
                  <a:lnTo>
                    <a:pt x="233" y="1197"/>
                  </a:lnTo>
                  <a:lnTo>
                    <a:pt x="234" y="1217"/>
                  </a:lnTo>
                  <a:lnTo>
                    <a:pt x="235" y="1236"/>
                  </a:lnTo>
                  <a:lnTo>
                    <a:pt x="238" y="1256"/>
                  </a:lnTo>
                  <a:lnTo>
                    <a:pt x="242" y="1275"/>
                  </a:lnTo>
                  <a:lnTo>
                    <a:pt x="247" y="1292"/>
                  </a:lnTo>
                  <a:lnTo>
                    <a:pt x="252" y="1310"/>
                  </a:lnTo>
                  <a:lnTo>
                    <a:pt x="277" y="1377"/>
                  </a:lnTo>
                  <a:lnTo>
                    <a:pt x="300" y="1439"/>
                  </a:lnTo>
                  <a:lnTo>
                    <a:pt x="313" y="1469"/>
                  </a:lnTo>
                  <a:lnTo>
                    <a:pt x="326" y="1498"/>
                  </a:lnTo>
                  <a:lnTo>
                    <a:pt x="341" y="1527"/>
                  </a:lnTo>
                  <a:lnTo>
                    <a:pt x="358" y="1553"/>
                  </a:lnTo>
                  <a:lnTo>
                    <a:pt x="367" y="1567"/>
                  </a:lnTo>
                  <a:lnTo>
                    <a:pt x="378" y="1580"/>
                  </a:lnTo>
                  <a:lnTo>
                    <a:pt x="388" y="1593"/>
                  </a:lnTo>
                  <a:lnTo>
                    <a:pt x="400" y="1606"/>
                  </a:lnTo>
                  <a:lnTo>
                    <a:pt x="413" y="1619"/>
                  </a:lnTo>
                  <a:lnTo>
                    <a:pt x="426" y="1631"/>
                  </a:lnTo>
                  <a:lnTo>
                    <a:pt x="440" y="1643"/>
                  </a:lnTo>
                  <a:lnTo>
                    <a:pt x="455" y="1655"/>
                  </a:lnTo>
                  <a:lnTo>
                    <a:pt x="472" y="1667"/>
                  </a:lnTo>
                  <a:lnTo>
                    <a:pt x="489" y="1679"/>
                  </a:lnTo>
                  <a:lnTo>
                    <a:pt x="507" y="1690"/>
                  </a:lnTo>
                  <a:lnTo>
                    <a:pt x="527" y="1701"/>
                  </a:lnTo>
                  <a:lnTo>
                    <a:pt x="548" y="1713"/>
                  </a:lnTo>
                  <a:lnTo>
                    <a:pt x="570" y="1724"/>
                  </a:lnTo>
                  <a:lnTo>
                    <a:pt x="594" y="1735"/>
                  </a:lnTo>
                  <a:lnTo>
                    <a:pt x="619" y="1746"/>
                  </a:lnTo>
                  <a:lnTo>
                    <a:pt x="670" y="1766"/>
                  </a:lnTo>
                  <a:lnTo>
                    <a:pt x="720" y="1786"/>
                  </a:lnTo>
                  <a:lnTo>
                    <a:pt x="770" y="1806"/>
                  </a:lnTo>
                  <a:lnTo>
                    <a:pt x="817" y="1823"/>
                  </a:lnTo>
                  <a:lnTo>
                    <a:pt x="906" y="1854"/>
                  </a:lnTo>
                  <a:lnTo>
                    <a:pt x="986" y="1880"/>
                  </a:lnTo>
                  <a:lnTo>
                    <a:pt x="1052" y="1902"/>
                  </a:lnTo>
                  <a:lnTo>
                    <a:pt x="1102" y="1916"/>
                  </a:lnTo>
                  <a:lnTo>
                    <a:pt x="1134" y="1925"/>
                  </a:lnTo>
                  <a:lnTo>
                    <a:pt x="1146" y="1929"/>
                  </a:lnTo>
                  <a:lnTo>
                    <a:pt x="1139" y="1923"/>
                  </a:lnTo>
                  <a:lnTo>
                    <a:pt x="1119" y="1906"/>
                  </a:lnTo>
                  <a:lnTo>
                    <a:pt x="1090" y="1878"/>
                  </a:lnTo>
                  <a:lnTo>
                    <a:pt x="1054" y="1843"/>
                  </a:lnTo>
                  <a:lnTo>
                    <a:pt x="1014" y="1801"/>
                  </a:lnTo>
                  <a:lnTo>
                    <a:pt x="971" y="1755"/>
                  </a:lnTo>
                  <a:lnTo>
                    <a:pt x="951" y="1730"/>
                  </a:lnTo>
                  <a:lnTo>
                    <a:pt x="931" y="1705"/>
                  </a:lnTo>
                  <a:lnTo>
                    <a:pt x="911" y="1680"/>
                  </a:lnTo>
                  <a:lnTo>
                    <a:pt x="894" y="1654"/>
                  </a:lnTo>
                  <a:lnTo>
                    <a:pt x="886" y="1640"/>
                  </a:lnTo>
                  <a:lnTo>
                    <a:pt x="878" y="1627"/>
                  </a:lnTo>
                  <a:lnTo>
                    <a:pt x="871" y="1612"/>
                  </a:lnTo>
                  <a:lnTo>
                    <a:pt x="865" y="1598"/>
                  </a:lnTo>
                  <a:lnTo>
                    <a:pt x="860" y="1582"/>
                  </a:lnTo>
                  <a:lnTo>
                    <a:pt x="856" y="1567"/>
                  </a:lnTo>
                  <a:lnTo>
                    <a:pt x="852" y="1551"/>
                  </a:lnTo>
                  <a:lnTo>
                    <a:pt x="848" y="1535"/>
                  </a:lnTo>
                  <a:lnTo>
                    <a:pt x="842" y="1503"/>
                  </a:lnTo>
                  <a:lnTo>
                    <a:pt x="839" y="1470"/>
                  </a:lnTo>
                  <a:lnTo>
                    <a:pt x="837" y="1438"/>
                  </a:lnTo>
                  <a:lnTo>
                    <a:pt x="836" y="1408"/>
                  </a:lnTo>
                  <a:lnTo>
                    <a:pt x="837" y="1378"/>
                  </a:lnTo>
                  <a:lnTo>
                    <a:pt x="838" y="1351"/>
                  </a:lnTo>
                  <a:lnTo>
                    <a:pt x="840" y="1327"/>
                  </a:lnTo>
                  <a:lnTo>
                    <a:pt x="842" y="1306"/>
                  </a:lnTo>
                  <a:lnTo>
                    <a:pt x="846" y="1276"/>
                  </a:lnTo>
                  <a:lnTo>
                    <a:pt x="848" y="1264"/>
                  </a:lnTo>
                  <a:lnTo>
                    <a:pt x="849" y="1272"/>
                  </a:lnTo>
                  <a:lnTo>
                    <a:pt x="856" y="1296"/>
                  </a:lnTo>
                  <a:lnTo>
                    <a:pt x="862" y="1314"/>
                  </a:lnTo>
                  <a:lnTo>
                    <a:pt x="870" y="1334"/>
                  </a:lnTo>
                  <a:lnTo>
                    <a:pt x="880" y="1358"/>
                  </a:lnTo>
                  <a:lnTo>
                    <a:pt x="894" y="1384"/>
                  </a:lnTo>
                  <a:lnTo>
                    <a:pt x="910" y="1414"/>
                  </a:lnTo>
                  <a:lnTo>
                    <a:pt x="931" y="1445"/>
                  </a:lnTo>
                  <a:lnTo>
                    <a:pt x="955" y="1479"/>
                  </a:lnTo>
                  <a:lnTo>
                    <a:pt x="984" y="1515"/>
                  </a:lnTo>
                  <a:lnTo>
                    <a:pt x="999" y="1535"/>
                  </a:lnTo>
                  <a:lnTo>
                    <a:pt x="1016" y="1553"/>
                  </a:lnTo>
                  <a:lnTo>
                    <a:pt x="1034" y="1573"/>
                  </a:lnTo>
                  <a:lnTo>
                    <a:pt x="1054" y="1593"/>
                  </a:lnTo>
                  <a:lnTo>
                    <a:pt x="1075" y="1613"/>
                  </a:lnTo>
                  <a:lnTo>
                    <a:pt x="1097" y="1634"/>
                  </a:lnTo>
                  <a:lnTo>
                    <a:pt x="1121" y="1656"/>
                  </a:lnTo>
                  <a:lnTo>
                    <a:pt x="1146" y="1676"/>
                  </a:lnTo>
                  <a:lnTo>
                    <a:pt x="1172" y="1698"/>
                  </a:lnTo>
                  <a:lnTo>
                    <a:pt x="1198" y="1718"/>
                  </a:lnTo>
                  <a:lnTo>
                    <a:pt x="1224" y="1737"/>
                  </a:lnTo>
                  <a:lnTo>
                    <a:pt x="1251" y="1756"/>
                  </a:lnTo>
                  <a:lnTo>
                    <a:pt x="1278" y="1775"/>
                  </a:lnTo>
                  <a:lnTo>
                    <a:pt x="1305" y="1792"/>
                  </a:lnTo>
                  <a:lnTo>
                    <a:pt x="1332" y="1808"/>
                  </a:lnTo>
                  <a:lnTo>
                    <a:pt x="1358" y="1824"/>
                  </a:lnTo>
                  <a:lnTo>
                    <a:pt x="1411" y="1853"/>
                  </a:lnTo>
                  <a:lnTo>
                    <a:pt x="1463" y="1879"/>
                  </a:lnTo>
                  <a:lnTo>
                    <a:pt x="1511" y="1903"/>
                  </a:lnTo>
                  <a:lnTo>
                    <a:pt x="1559" y="1923"/>
                  </a:lnTo>
                  <a:lnTo>
                    <a:pt x="1602" y="1941"/>
                  </a:lnTo>
                  <a:lnTo>
                    <a:pt x="1641" y="1956"/>
                  </a:lnTo>
                  <a:lnTo>
                    <a:pt x="1676" y="1970"/>
                  </a:lnTo>
                  <a:lnTo>
                    <a:pt x="1706" y="1980"/>
                  </a:lnTo>
                  <a:lnTo>
                    <a:pt x="1749" y="1994"/>
                  </a:lnTo>
                  <a:lnTo>
                    <a:pt x="1764" y="1998"/>
                  </a:lnTo>
                  <a:lnTo>
                    <a:pt x="1760" y="1993"/>
                  </a:lnTo>
                  <a:lnTo>
                    <a:pt x="1750" y="1978"/>
                  </a:lnTo>
                  <a:lnTo>
                    <a:pt x="1733" y="1955"/>
                  </a:lnTo>
                  <a:lnTo>
                    <a:pt x="1712" y="1926"/>
                  </a:lnTo>
                  <a:lnTo>
                    <a:pt x="1691" y="1891"/>
                  </a:lnTo>
                  <a:lnTo>
                    <a:pt x="1668" y="1853"/>
                  </a:lnTo>
                  <a:lnTo>
                    <a:pt x="1657" y="1832"/>
                  </a:lnTo>
                  <a:lnTo>
                    <a:pt x="1646" y="1812"/>
                  </a:lnTo>
                  <a:lnTo>
                    <a:pt x="1636" y="1790"/>
                  </a:lnTo>
                  <a:lnTo>
                    <a:pt x="1627" y="1768"/>
                  </a:lnTo>
                  <a:lnTo>
                    <a:pt x="1617" y="1746"/>
                  </a:lnTo>
                  <a:lnTo>
                    <a:pt x="1605" y="1721"/>
                  </a:lnTo>
                  <a:lnTo>
                    <a:pt x="1591" y="1694"/>
                  </a:lnTo>
                  <a:lnTo>
                    <a:pt x="1575" y="1666"/>
                  </a:lnTo>
                  <a:lnTo>
                    <a:pt x="1541" y="1609"/>
                  </a:lnTo>
                  <a:lnTo>
                    <a:pt x="1507" y="1553"/>
                  </a:lnTo>
                  <a:lnTo>
                    <a:pt x="1474" y="1503"/>
                  </a:lnTo>
                  <a:lnTo>
                    <a:pt x="1446" y="1463"/>
                  </a:lnTo>
                  <a:lnTo>
                    <a:pt x="1428" y="1435"/>
                  </a:lnTo>
                  <a:lnTo>
                    <a:pt x="1420" y="1424"/>
                  </a:lnTo>
                  <a:lnTo>
                    <a:pt x="1438" y="1439"/>
                  </a:lnTo>
                  <a:lnTo>
                    <a:pt x="1484" y="1477"/>
                  </a:lnTo>
                  <a:lnTo>
                    <a:pt x="1554" y="1535"/>
                  </a:lnTo>
                  <a:lnTo>
                    <a:pt x="1641" y="1605"/>
                  </a:lnTo>
                  <a:lnTo>
                    <a:pt x="1737" y="1684"/>
                  </a:lnTo>
                  <a:lnTo>
                    <a:pt x="1836" y="1763"/>
                  </a:lnTo>
                  <a:lnTo>
                    <a:pt x="1931" y="1840"/>
                  </a:lnTo>
                  <a:lnTo>
                    <a:pt x="2016" y="1906"/>
                  </a:lnTo>
                  <a:lnTo>
                    <a:pt x="2056" y="1936"/>
                  </a:lnTo>
                  <a:lnTo>
                    <a:pt x="2097" y="1965"/>
                  </a:lnTo>
                  <a:lnTo>
                    <a:pt x="2140" y="1994"/>
                  </a:lnTo>
                  <a:lnTo>
                    <a:pt x="2182" y="2020"/>
                  </a:lnTo>
                  <a:lnTo>
                    <a:pt x="2224" y="2046"/>
                  </a:lnTo>
                  <a:lnTo>
                    <a:pt x="2267" y="2071"/>
                  </a:lnTo>
                  <a:lnTo>
                    <a:pt x="2307" y="2094"/>
                  </a:lnTo>
                  <a:lnTo>
                    <a:pt x="2346" y="2116"/>
                  </a:lnTo>
                  <a:lnTo>
                    <a:pt x="2415" y="2153"/>
                  </a:lnTo>
                  <a:lnTo>
                    <a:pt x="2471" y="2181"/>
                  </a:lnTo>
                  <a:lnTo>
                    <a:pt x="2507" y="2198"/>
                  </a:lnTo>
                  <a:lnTo>
                    <a:pt x="2521" y="2204"/>
                  </a:lnTo>
                  <a:lnTo>
                    <a:pt x="2291" y="1723"/>
                  </a:lnTo>
                  <a:lnTo>
                    <a:pt x="2301" y="1735"/>
                  </a:lnTo>
                  <a:lnTo>
                    <a:pt x="2329" y="1768"/>
                  </a:lnTo>
                  <a:lnTo>
                    <a:pt x="2369" y="1818"/>
                  </a:lnTo>
                  <a:lnTo>
                    <a:pt x="2417" y="1880"/>
                  </a:lnTo>
                  <a:lnTo>
                    <a:pt x="2470" y="1950"/>
                  </a:lnTo>
                  <a:lnTo>
                    <a:pt x="2523" y="2023"/>
                  </a:lnTo>
                  <a:lnTo>
                    <a:pt x="2548" y="2059"/>
                  </a:lnTo>
                  <a:lnTo>
                    <a:pt x="2572" y="2094"/>
                  </a:lnTo>
                  <a:lnTo>
                    <a:pt x="2593" y="2127"/>
                  </a:lnTo>
                  <a:lnTo>
                    <a:pt x="2612" y="2158"/>
                  </a:lnTo>
                  <a:lnTo>
                    <a:pt x="2628" y="2189"/>
                  </a:lnTo>
                  <a:lnTo>
                    <a:pt x="2643" y="2218"/>
                  </a:lnTo>
                  <a:lnTo>
                    <a:pt x="2657" y="2248"/>
                  </a:lnTo>
                  <a:lnTo>
                    <a:pt x="2668" y="2277"/>
                  </a:lnTo>
                  <a:lnTo>
                    <a:pt x="2680" y="2304"/>
                  </a:lnTo>
                  <a:lnTo>
                    <a:pt x="2689" y="2330"/>
                  </a:lnTo>
                  <a:lnTo>
                    <a:pt x="2696" y="2355"/>
                  </a:lnTo>
                  <a:lnTo>
                    <a:pt x="2703" y="2379"/>
                  </a:lnTo>
                  <a:lnTo>
                    <a:pt x="2715" y="2420"/>
                  </a:lnTo>
                  <a:lnTo>
                    <a:pt x="2722" y="2451"/>
                  </a:lnTo>
                  <a:lnTo>
                    <a:pt x="2725" y="2472"/>
                  </a:lnTo>
                  <a:lnTo>
                    <a:pt x="2727" y="2479"/>
                  </a:lnTo>
                  <a:lnTo>
                    <a:pt x="2864" y="2915"/>
                  </a:lnTo>
                  <a:lnTo>
                    <a:pt x="2867" y="2914"/>
                  </a:lnTo>
                  <a:lnTo>
                    <a:pt x="2879" y="2911"/>
                  </a:lnTo>
                  <a:lnTo>
                    <a:pt x="2896" y="2905"/>
                  </a:lnTo>
                  <a:lnTo>
                    <a:pt x="2920" y="2894"/>
                  </a:lnTo>
                  <a:lnTo>
                    <a:pt x="2933" y="2887"/>
                  </a:lnTo>
                  <a:lnTo>
                    <a:pt x="2949" y="2880"/>
                  </a:lnTo>
                  <a:lnTo>
                    <a:pt x="2964" y="2871"/>
                  </a:lnTo>
                  <a:lnTo>
                    <a:pt x="2981" y="2859"/>
                  </a:lnTo>
                  <a:lnTo>
                    <a:pt x="2999" y="2847"/>
                  </a:lnTo>
                  <a:lnTo>
                    <a:pt x="3017" y="2834"/>
                  </a:lnTo>
                  <a:lnTo>
                    <a:pt x="3037" y="2818"/>
                  </a:lnTo>
                  <a:lnTo>
                    <a:pt x="3056" y="2800"/>
                  </a:lnTo>
                  <a:lnTo>
                    <a:pt x="3076" y="2781"/>
                  </a:lnTo>
                  <a:lnTo>
                    <a:pt x="3097" y="2760"/>
                  </a:lnTo>
                  <a:lnTo>
                    <a:pt x="3117" y="2736"/>
                  </a:lnTo>
                  <a:lnTo>
                    <a:pt x="3138" y="2712"/>
                  </a:lnTo>
                  <a:lnTo>
                    <a:pt x="3158" y="2684"/>
                  </a:lnTo>
                  <a:lnTo>
                    <a:pt x="3180" y="2654"/>
                  </a:lnTo>
                  <a:lnTo>
                    <a:pt x="3201" y="2621"/>
                  </a:lnTo>
                  <a:lnTo>
                    <a:pt x="3221" y="2587"/>
                  </a:lnTo>
                  <a:lnTo>
                    <a:pt x="3242" y="2548"/>
                  </a:lnTo>
                  <a:lnTo>
                    <a:pt x="3262" y="2508"/>
                  </a:lnTo>
                  <a:lnTo>
                    <a:pt x="3281" y="2465"/>
                  </a:lnTo>
                  <a:lnTo>
                    <a:pt x="3300" y="2419"/>
                  </a:lnTo>
                  <a:lnTo>
                    <a:pt x="3318" y="2370"/>
                  </a:lnTo>
                  <a:lnTo>
                    <a:pt x="3336" y="2318"/>
                  </a:lnTo>
                  <a:lnTo>
                    <a:pt x="3353" y="2263"/>
                  </a:lnTo>
                  <a:lnTo>
                    <a:pt x="3368" y="2204"/>
                  </a:lnTo>
                  <a:lnTo>
                    <a:pt x="3396" y="2090"/>
                  </a:lnTo>
                  <a:lnTo>
                    <a:pt x="3420" y="1987"/>
                  </a:lnTo>
                  <a:lnTo>
                    <a:pt x="3439" y="1896"/>
                  </a:lnTo>
                  <a:lnTo>
                    <a:pt x="3456" y="1814"/>
                  </a:lnTo>
                  <a:lnTo>
                    <a:pt x="3462" y="1777"/>
                  </a:lnTo>
                  <a:lnTo>
                    <a:pt x="3467" y="1740"/>
                  </a:lnTo>
                  <a:lnTo>
                    <a:pt x="3472" y="1706"/>
                  </a:lnTo>
                  <a:lnTo>
                    <a:pt x="3475" y="1674"/>
                  </a:lnTo>
                  <a:lnTo>
                    <a:pt x="3478" y="1643"/>
                  </a:lnTo>
                  <a:lnTo>
                    <a:pt x="3481" y="1614"/>
                  </a:lnTo>
                  <a:lnTo>
                    <a:pt x="3482" y="1587"/>
                  </a:lnTo>
                  <a:lnTo>
                    <a:pt x="3483" y="1560"/>
                  </a:lnTo>
                  <a:lnTo>
                    <a:pt x="3483" y="1534"/>
                  </a:lnTo>
                  <a:lnTo>
                    <a:pt x="3481" y="1508"/>
                  </a:lnTo>
                  <a:lnTo>
                    <a:pt x="3478" y="1484"/>
                  </a:lnTo>
                  <a:lnTo>
                    <a:pt x="3476" y="1461"/>
                  </a:lnTo>
                  <a:lnTo>
                    <a:pt x="3472" y="1438"/>
                  </a:lnTo>
                  <a:lnTo>
                    <a:pt x="3468" y="1415"/>
                  </a:lnTo>
                  <a:lnTo>
                    <a:pt x="3464" y="1392"/>
                  </a:lnTo>
                  <a:lnTo>
                    <a:pt x="3458" y="1369"/>
                  </a:lnTo>
                  <a:lnTo>
                    <a:pt x="3445" y="1323"/>
                  </a:lnTo>
                  <a:lnTo>
                    <a:pt x="3429" y="1276"/>
                  </a:lnTo>
                  <a:lnTo>
                    <a:pt x="3411" y="1226"/>
                  </a:lnTo>
                  <a:lnTo>
                    <a:pt x="3391" y="1172"/>
                  </a:lnTo>
                  <a:lnTo>
                    <a:pt x="3369" y="1119"/>
                  </a:lnTo>
                  <a:lnTo>
                    <a:pt x="3346" y="1069"/>
                  </a:lnTo>
                  <a:lnTo>
                    <a:pt x="3323" y="1024"/>
                  </a:lnTo>
                  <a:lnTo>
                    <a:pt x="3300" y="982"/>
                  </a:lnTo>
                  <a:lnTo>
                    <a:pt x="3276" y="945"/>
                  </a:lnTo>
                  <a:lnTo>
                    <a:pt x="3253" y="911"/>
                  </a:lnTo>
                  <a:lnTo>
                    <a:pt x="3232" y="881"/>
                  </a:lnTo>
                  <a:lnTo>
                    <a:pt x="3210" y="854"/>
                  </a:lnTo>
                  <a:lnTo>
                    <a:pt x="3190" y="831"/>
                  </a:lnTo>
                  <a:lnTo>
                    <a:pt x="3173" y="812"/>
                  </a:lnTo>
                  <a:lnTo>
                    <a:pt x="3156" y="795"/>
                  </a:lnTo>
                  <a:lnTo>
                    <a:pt x="3143" y="782"/>
                  </a:lnTo>
                  <a:lnTo>
                    <a:pt x="3123" y="765"/>
                  </a:lnTo>
                  <a:lnTo>
                    <a:pt x="3116" y="760"/>
                  </a:lnTo>
                  <a:lnTo>
                    <a:pt x="3391" y="875"/>
                  </a:lnTo>
                  <a:lnTo>
                    <a:pt x="3388" y="868"/>
                  </a:lnTo>
                  <a:lnTo>
                    <a:pt x="3377" y="847"/>
                  </a:lnTo>
                  <a:lnTo>
                    <a:pt x="3369" y="832"/>
                  </a:lnTo>
                  <a:lnTo>
                    <a:pt x="3358" y="815"/>
                  </a:lnTo>
                  <a:lnTo>
                    <a:pt x="3345" y="795"/>
                  </a:lnTo>
                  <a:lnTo>
                    <a:pt x="3331" y="773"/>
                  </a:lnTo>
                  <a:lnTo>
                    <a:pt x="3313" y="751"/>
                  </a:lnTo>
                  <a:lnTo>
                    <a:pt x="3294" y="725"/>
                  </a:lnTo>
                  <a:lnTo>
                    <a:pt x="3271" y="699"/>
                  </a:lnTo>
                  <a:lnTo>
                    <a:pt x="3246" y="671"/>
                  </a:lnTo>
                  <a:lnTo>
                    <a:pt x="3218" y="642"/>
                  </a:lnTo>
                  <a:lnTo>
                    <a:pt x="3187" y="613"/>
                  </a:lnTo>
                  <a:lnTo>
                    <a:pt x="3153" y="583"/>
                  </a:lnTo>
                  <a:lnTo>
                    <a:pt x="3116" y="553"/>
                  </a:lnTo>
                  <a:lnTo>
                    <a:pt x="3077" y="525"/>
                  </a:lnTo>
                  <a:lnTo>
                    <a:pt x="3039" y="500"/>
                  </a:lnTo>
                  <a:lnTo>
                    <a:pt x="3002" y="477"/>
                  </a:lnTo>
                  <a:lnTo>
                    <a:pt x="2964" y="457"/>
                  </a:lnTo>
                  <a:lnTo>
                    <a:pt x="2929" y="440"/>
                  </a:lnTo>
                  <a:lnTo>
                    <a:pt x="2895" y="424"/>
                  </a:lnTo>
                  <a:lnTo>
                    <a:pt x="2862" y="412"/>
                  </a:lnTo>
                  <a:lnTo>
                    <a:pt x="2832" y="402"/>
                  </a:lnTo>
                  <a:lnTo>
                    <a:pt x="2804" y="392"/>
                  </a:lnTo>
                  <a:lnTo>
                    <a:pt x="2780" y="386"/>
                  </a:lnTo>
                  <a:lnTo>
                    <a:pt x="2758" y="380"/>
                  </a:lnTo>
                  <a:lnTo>
                    <a:pt x="2739" y="376"/>
                  </a:lnTo>
                  <a:lnTo>
                    <a:pt x="2713" y="372"/>
                  </a:lnTo>
                  <a:lnTo>
                    <a:pt x="2703" y="370"/>
                  </a:lnTo>
                  <a:lnTo>
                    <a:pt x="2932" y="278"/>
                  </a:lnTo>
                  <a:lnTo>
                    <a:pt x="2927" y="277"/>
                  </a:lnTo>
                  <a:lnTo>
                    <a:pt x="2913" y="271"/>
                  </a:lnTo>
                  <a:lnTo>
                    <a:pt x="2890" y="263"/>
                  </a:lnTo>
                  <a:lnTo>
                    <a:pt x="2861" y="255"/>
                  </a:lnTo>
                  <a:lnTo>
                    <a:pt x="2826" y="247"/>
                  </a:lnTo>
                  <a:lnTo>
                    <a:pt x="2788" y="239"/>
                  </a:lnTo>
                  <a:lnTo>
                    <a:pt x="2767" y="236"/>
                  </a:lnTo>
                  <a:lnTo>
                    <a:pt x="2747" y="234"/>
                  </a:lnTo>
                  <a:lnTo>
                    <a:pt x="2725" y="233"/>
                  </a:lnTo>
                  <a:lnTo>
                    <a:pt x="2703" y="232"/>
                  </a:lnTo>
                  <a:lnTo>
                    <a:pt x="2653" y="232"/>
                  </a:lnTo>
                  <a:lnTo>
                    <a:pt x="2591" y="232"/>
                  </a:lnTo>
                  <a:lnTo>
                    <a:pt x="2523" y="232"/>
                  </a:lnTo>
                  <a:lnTo>
                    <a:pt x="2455" y="232"/>
                  </a:lnTo>
                  <a:lnTo>
                    <a:pt x="2392" y="232"/>
                  </a:lnTo>
                  <a:lnTo>
                    <a:pt x="2340" y="232"/>
                  </a:lnTo>
                  <a:lnTo>
                    <a:pt x="2304" y="232"/>
                  </a:lnTo>
                  <a:lnTo>
                    <a:pt x="2291" y="232"/>
                  </a:lnTo>
                  <a:lnTo>
                    <a:pt x="2295" y="229"/>
                  </a:lnTo>
                  <a:lnTo>
                    <a:pt x="2303" y="221"/>
                  </a:lnTo>
                  <a:lnTo>
                    <a:pt x="2316" y="208"/>
                  </a:lnTo>
                  <a:lnTo>
                    <a:pt x="2334" y="192"/>
                  </a:lnTo>
                  <a:lnTo>
                    <a:pt x="2354" y="174"/>
                  </a:lnTo>
                  <a:lnTo>
                    <a:pt x="2378" y="155"/>
                  </a:lnTo>
                  <a:lnTo>
                    <a:pt x="2403" y="136"/>
                  </a:lnTo>
                  <a:lnTo>
                    <a:pt x="2429" y="117"/>
                  </a:lnTo>
                  <a:lnTo>
                    <a:pt x="2441" y="109"/>
                  </a:lnTo>
                  <a:lnTo>
                    <a:pt x="2454" y="100"/>
                  </a:lnTo>
                  <a:lnTo>
                    <a:pt x="2465" y="90"/>
                  </a:lnTo>
                  <a:lnTo>
                    <a:pt x="2475" y="80"/>
                  </a:lnTo>
                  <a:lnTo>
                    <a:pt x="2495" y="62"/>
                  </a:lnTo>
                  <a:lnTo>
                    <a:pt x="2511" y="43"/>
                  </a:lnTo>
                  <a:lnTo>
                    <a:pt x="2525" y="28"/>
                  </a:lnTo>
                  <a:lnTo>
                    <a:pt x="2535" y="14"/>
                  </a:lnTo>
                  <a:lnTo>
                    <a:pt x="2541" y="6"/>
                  </a:lnTo>
                  <a:lnTo>
                    <a:pt x="2543" y="3"/>
                  </a:lnTo>
                  <a:lnTo>
                    <a:pt x="2534" y="2"/>
                  </a:lnTo>
                  <a:lnTo>
                    <a:pt x="2507" y="1"/>
                  </a:lnTo>
                  <a:lnTo>
                    <a:pt x="2464" y="0"/>
                  </a:lnTo>
                  <a:lnTo>
                    <a:pt x="2406" y="0"/>
                  </a:lnTo>
                  <a:lnTo>
                    <a:pt x="2372" y="2"/>
                  </a:lnTo>
                  <a:lnTo>
                    <a:pt x="2335" y="4"/>
                  </a:lnTo>
                  <a:lnTo>
                    <a:pt x="2296" y="8"/>
                  </a:lnTo>
                  <a:lnTo>
                    <a:pt x="2253" y="13"/>
                  </a:lnTo>
                  <a:lnTo>
                    <a:pt x="2209" y="19"/>
                  </a:lnTo>
                  <a:lnTo>
                    <a:pt x="2161" y="28"/>
                  </a:lnTo>
                  <a:lnTo>
                    <a:pt x="2113" y="37"/>
                  </a:lnTo>
                  <a:lnTo>
                    <a:pt x="2062" y="49"/>
                  </a:lnTo>
                  <a:lnTo>
                    <a:pt x="1964" y="74"/>
                  </a:lnTo>
                  <a:lnTo>
                    <a:pt x="1879" y="99"/>
                  </a:lnTo>
                  <a:lnTo>
                    <a:pt x="1803" y="123"/>
                  </a:lnTo>
                  <a:lnTo>
                    <a:pt x="1741" y="143"/>
                  </a:lnTo>
                  <a:lnTo>
                    <a:pt x="1692" y="161"/>
                  </a:lnTo>
                  <a:lnTo>
                    <a:pt x="1657" y="174"/>
                  </a:lnTo>
                  <a:lnTo>
                    <a:pt x="1634" y="184"/>
                  </a:lnTo>
                  <a:lnTo>
                    <a:pt x="1627" y="187"/>
                  </a:lnTo>
                  <a:lnTo>
                    <a:pt x="1616" y="183"/>
                  </a:lnTo>
                  <a:lnTo>
                    <a:pt x="1588" y="172"/>
                  </a:lnTo>
                  <a:lnTo>
                    <a:pt x="1542" y="158"/>
                  </a:lnTo>
                  <a:lnTo>
                    <a:pt x="1483" y="140"/>
                  </a:lnTo>
                  <a:lnTo>
                    <a:pt x="1450" y="132"/>
                  </a:lnTo>
                  <a:lnTo>
                    <a:pt x="1414" y="124"/>
                  </a:lnTo>
                  <a:lnTo>
                    <a:pt x="1377" y="116"/>
                  </a:lnTo>
                  <a:lnTo>
                    <a:pt x="1337" y="109"/>
                  </a:lnTo>
                  <a:lnTo>
                    <a:pt x="1296" y="103"/>
                  </a:lnTo>
                  <a:lnTo>
                    <a:pt x="1254" y="99"/>
                  </a:lnTo>
                  <a:lnTo>
                    <a:pt x="1212" y="96"/>
                  </a:lnTo>
                  <a:lnTo>
                    <a:pt x="1168" y="95"/>
                  </a:lnTo>
                  <a:lnTo>
                    <a:pt x="1125" y="96"/>
                  </a:lnTo>
                  <a:lnTo>
                    <a:pt x="1079" y="97"/>
                  </a:lnTo>
                  <a:lnTo>
                    <a:pt x="1031" y="101"/>
                  </a:lnTo>
                  <a:lnTo>
                    <a:pt x="983" y="106"/>
                  </a:lnTo>
                  <a:lnTo>
                    <a:pt x="932" y="113"/>
                  </a:lnTo>
                  <a:lnTo>
                    <a:pt x="881" y="123"/>
                  </a:lnTo>
                  <a:lnTo>
                    <a:pt x="856" y="129"/>
                  </a:lnTo>
                  <a:lnTo>
                    <a:pt x="830" y="135"/>
                  </a:lnTo>
                  <a:lnTo>
                    <a:pt x="805" y="142"/>
                  </a:lnTo>
                  <a:lnTo>
                    <a:pt x="779" y="149"/>
                  </a:lnTo>
                  <a:lnTo>
                    <a:pt x="753" y="158"/>
                  </a:lnTo>
                  <a:lnTo>
                    <a:pt x="728" y="167"/>
                  </a:lnTo>
                  <a:lnTo>
                    <a:pt x="703" y="176"/>
                  </a:lnTo>
                  <a:lnTo>
                    <a:pt x="677" y="187"/>
                  </a:lnTo>
                  <a:lnTo>
                    <a:pt x="652" y="198"/>
                  </a:lnTo>
                  <a:lnTo>
                    <a:pt x="628" y="210"/>
                  </a:lnTo>
                  <a:lnTo>
                    <a:pt x="603" y="223"/>
                  </a:lnTo>
                  <a:lnTo>
                    <a:pt x="579" y="237"/>
                  </a:lnTo>
                  <a:lnTo>
                    <a:pt x="555" y="252"/>
                  </a:lnTo>
                  <a:lnTo>
                    <a:pt x="532" y="267"/>
                  </a:lnTo>
                  <a:lnTo>
                    <a:pt x="509" y="284"/>
                  </a:lnTo>
                  <a:lnTo>
                    <a:pt x="486" y="301"/>
                  </a:lnTo>
                  <a:lnTo>
                    <a:pt x="464" y="320"/>
                  </a:lnTo>
                  <a:lnTo>
                    <a:pt x="443" y="340"/>
                  </a:lnTo>
                  <a:lnTo>
                    <a:pt x="421" y="359"/>
                  </a:lnTo>
                  <a:lnTo>
                    <a:pt x="402" y="381"/>
                  </a:lnTo>
                  <a:lnTo>
                    <a:pt x="362" y="426"/>
                  </a:lnTo>
                  <a:lnTo>
                    <a:pt x="325" y="471"/>
                  </a:lnTo>
                  <a:lnTo>
                    <a:pt x="291" y="515"/>
                  </a:lnTo>
                  <a:lnTo>
                    <a:pt x="259" y="560"/>
                  </a:lnTo>
                  <a:lnTo>
                    <a:pt x="229" y="603"/>
                  </a:lnTo>
                  <a:lnTo>
                    <a:pt x="202" y="645"/>
                  </a:lnTo>
                  <a:lnTo>
                    <a:pt x="178" y="688"/>
                  </a:lnTo>
                  <a:lnTo>
                    <a:pt x="155" y="729"/>
                  </a:lnTo>
                  <a:lnTo>
                    <a:pt x="134" y="770"/>
                  </a:lnTo>
                  <a:lnTo>
                    <a:pt x="116" y="810"/>
                  </a:lnTo>
                  <a:lnTo>
                    <a:pt x="98" y="849"/>
                  </a:lnTo>
                  <a:lnTo>
                    <a:pt x="84" y="887"/>
                  </a:lnTo>
                  <a:lnTo>
                    <a:pt x="69" y="923"/>
                  </a:lnTo>
                  <a:lnTo>
                    <a:pt x="58" y="959"/>
                  </a:lnTo>
                  <a:lnTo>
                    <a:pt x="46" y="994"/>
                  </a:lnTo>
                  <a:lnTo>
                    <a:pt x="37" y="1027"/>
                  </a:lnTo>
                  <a:lnTo>
                    <a:pt x="30" y="1058"/>
                  </a:lnTo>
                  <a:lnTo>
                    <a:pt x="23" y="1088"/>
                  </a:lnTo>
                  <a:lnTo>
                    <a:pt x="18" y="1116"/>
                  </a:lnTo>
                  <a:lnTo>
                    <a:pt x="12" y="1143"/>
                  </a:lnTo>
                  <a:lnTo>
                    <a:pt x="5" y="1192"/>
                  </a:lnTo>
                  <a:lnTo>
                    <a:pt x="2" y="1232"/>
                  </a:lnTo>
                  <a:lnTo>
                    <a:pt x="0" y="1290"/>
                  </a:lnTo>
                  <a:lnTo>
                    <a:pt x="0" y="1310"/>
                  </a:lnTo>
                  <a:lnTo>
                    <a:pt x="1" y="1297"/>
                  </a:lnTo>
                  <a:lnTo>
                    <a:pt x="5" y="1264"/>
                  </a:lnTo>
                  <a:lnTo>
                    <a:pt x="10" y="1239"/>
                  </a:lnTo>
                  <a:lnTo>
                    <a:pt x="18" y="1212"/>
                  </a:lnTo>
                  <a:lnTo>
                    <a:pt x="27" y="1181"/>
                  </a:lnTo>
                  <a:lnTo>
                    <a:pt x="40" y="1146"/>
                  </a:lnTo>
                  <a:lnTo>
                    <a:pt x="49" y="1129"/>
                  </a:lnTo>
                  <a:lnTo>
                    <a:pt x="58" y="1110"/>
                  </a:lnTo>
                  <a:lnTo>
                    <a:pt x="67" y="1091"/>
                  </a:lnTo>
                  <a:lnTo>
                    <a:pt x="78" y="1071"/>
                  </a:lnTo>
                  <a:lnTo>
                    <a:pt x="91" y="1051"/>
                  </a:lnTo>
                  <a:lnTo>
                    <a:pt x="104" y="1032"/>
                  </a:lnTo>
                  <a:lnTo>
                    <a:pt x="120" y="1011"/>
                  </a:lnTo>
                  <a:lnTo>
                    <a:pt x="135" y="990"/>
                  </a:lnTo>
                  <a:lnTo>
                    <a:pt x="153" y="970"/>
                  </a:lnTo>
                  <a:lnTo>
                    <a:pt x="172" y="949"/>
                  </a:lnTo>
                  <a:lnTo>
                    <a:pt x="193" y="928"/>
                  </a:lnTo>
                  <a:lnTo>
                    <a:pt x="215" y="909"/>
                  </a:lnTo>
                  <a:lnTo>
                    <a:pt x="239" y="888"/>
                  </a:lnTo>
                  <a:lnTo>
                    <a:pt x="264" y="868"/>
                  </a:lnTo>
                  <a:lnTo>
                    <a:pt x="292" y="848"/>
                  </a:lnTo>
                  <a:lnTo>
                    <a:pt x="321" y="828"/>
                  </a:lnTo>
                  <a:close/>
                </a:path>
              </a:pathLst>
            </a:custGeom>
            <a:solidFill>
              <a:srgbClr val="531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3" name="Freeform 126"/>
            <p:cNvSpPr>
              <a:spLocks/>
            </p:cNvSpPr>
            <p:nvPr/>
          </p:nvSpPr>
          <p:spPr bwMode="auto">
            <a:xfrm>
              <a:off x="2847" y="2188"/>
              <a:ext cx="38" cy="53"/>
            </a:xfrm>
            <a:custGeom>
              <a:avLst/>
              <a:gdLst>
                <a:gd name="T0" fmla="*/ 0 w 564"/>
                <a:gd name="T1" fmla="*/ 0 h 804"/>
                <a:gd name="T2" fmla="*/ 0 w 564"/>
                <a:gd name="T3" fmla="*/ 0 h 804"/>
                <a:gd name="T4" fmla="*/ 0 w 564"/>
                <a:gd name="T5" fmla="*/ 0 h 804"/>
                <a:gd name="T6" fmla="*/ 0 w 564"/>
                <a:gd name="T7" fmla="*/ 0 h 804"/>
                <a:gd name="T8" fmla="*/ 0 w 564"/>
                <a:gd name="T9" fmla="*/ 0 h 804"/>
                <a:gd name="T10" fmla="*/ 0 w 564"/>
                <a:gd name="T11" fmla="*/ 0 h 804"/>
                <a:gd name="T12" fmla="*/ 0 w 564"/>
                <a:gd name="T13" fmla="*/ 0 h 804"/>
                <a:gd name="T14" fmla="*/ 0 w 564"/>
                <a:gd name="T15" fmla="*/ 0 h 804"/>
                <a:gd name="T16" fmla="*/ 0 w 564"/>
                <a:gd name="T17" fmla="*/ 0 h 804"/>
                <a:gd name="T18" fmla="*/ 0 w 564"/>
                <a:gd name="T19" fmla="*/ 0 h 804"/>
                <a:gd name="T20" fmla="*/ 0 w 564"/>
                <a:gd name="T21" fmla="*/ 0 h 804"/>
                <a:gd name="T22" fmla="*/ 0 w 564"/>
                <a:gd name="T23" fmla="*/ 0 h 804"/>
                <a:gd name="T24" fmla="*/ 0 w 564"/>
                <a:gd name="T25" fmla="*/ 0 h 804"/>
                <a:gd name="T26" fmla="*/ 0 w 564"/>
                <a:gd name="T27" fmla="*/ 0 h 804"/>
                <a:gd name="T28" fmla="*/ 0 w 564"/>
                <a:gd name="T29" fmla="*/ 0 h 804"/>
                <a:gd name="T30" fmla="*/ 0 w 564"/>
                <a:gd name="T31" fmla="*/ 0 h 804"/>
                <a:gd name="T32" fmla="*/ 0 w 564"/>
                <a:gd name="T33" fmla="*/ 0 h 804"/>
                <a:gd name="T34" fmla="*/ 0 w 564"/>
                <a:gd name="T35" fmla="*/ 0 h 804"/>
                <a:gd name="T36" fmla="*/ 0 w 564"/>
                <a:gd name="T37" fmla="*/ 0 h 804"/>
                <a:gd name="T38" fmla="*/ 0 w 564"/>
                <a:gd name="T39" fmla="*/ 0 h 804"/>
                <a:gd name="T40" fmla="*/ 0 w 564"/>
                <a:gd name="T41" fmla="*/ 0 h 804"/>
                <a:gd name="T42" fmla="*/ 0 w 564"/>
                <a:gd name="T43" fmla="*/ 0 h 804"/>
                <a:gd name="T44" fmla="*/ 0 w 564"/>
                <a:gd name="T45" fmla="*/ 0 h 804"/>
                <a:gd name="T46" fmla="*/ 0 w 564"/>
                <a:gd name="T47" fmla="*/ 0 h 804"/>
                <a:gd name="T48" fmla="*/ 0 w 564"/>
                <a:gd name="T49" fmla="*/ 0 h 804"/>
                <a:gd name="T50" fmla="*/ 0 w 564"/>
                <a:gd name="T51" fmla="*/ 0 h 804"/>
                <a:gd name="T52" fmla="*/ 0 w 564"/>
                <a:gd name="T53" fmla="*/ 0 h 804"/>
                <a:gd name="T54" fmla="*/ 0 w 564"/>
                <a:gd name="T55" fmla="*/ 0 h 804"/>
                <a:gd name="T56" fmla="*/ 0 w 564"/>
                <a:gd name="T57" fmla="*/ 0 h 804"/>
                <a:gd name="T58" fmla="*/ 0 w 564"/>
                <a:gd name="T59" fmla="*/ 0 h 804"/>
                <a:gd name="T60" fmla="*/ 0 w 564"/>
                <a:gd name="T61" fmla="*/ 0 h 804"/>
                <a:gd name="T62" fmla="*/ 0 w 564"/>
                <a:gd name="T63" fmla="*/ 0 h 804"/>
                <a:gd name="T64" fmla="*/ 0 w 564"/>
                <a:gd name="T65" fmla="*/ 0 h 804"/>
                <a:gd name="T66" fmla="*/ 0 w 564"/>
                <a:gd name="T67" fmla="*/ 0 h 804"/>
                <a:gd name="T68" fmla="*/ 0 w 564"/>
                <a:gd name="T69" fmla="*/ 0 h 804"/>
                <a:gd name="T70" fmla="*/ 0 w 564"/>
                <a:gd name="T71" fmla="*/ 0 h 804"/>
                <a:gd name="T72" fmla="*/ 0 w 564"/>
                <a:gd name="T73" fmla="*/ 0 h 804"/>
                <a:gd name="T74" fmla="*/ 0 w 564"/>
                <a:gd name="T75" fmla="*/ 0 h 804"/>
                <a:gd name="T76" fmla="*/ 0 w 564"/>
                <a:gd name="T77" fmla="*/ 0 h 804"/>
                <a:gd name="T78" fmla="*/ 0 w 564"/>
                <a:gd name="T79" fmla="*/ 0 h 804"/>
                <a:gd name="T80" fmla="*/ 0 w 564"/>
                <a:gd name="T81" fmla="*/ 0 h 804"/>
                <a:gd name="T82" fmla="*/ 0 w 564"/>
                <a:gd name="T83" fmla="*/ 0 h 8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64"/>
                <a:gd name="T127" fmla="*/ 0 h 804"/>
                <a:gd name="T128" fmla="*/ 564 w 564"/>
                <a:gd name="T129" fmla="*/ 804 h 8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64" h="804">
                  <a:moveTo>
                    <a:pt x="69" y="260"/>
                  </a:moveTo>
                  <a:lnTo>
                    <a:pt x="77" y="244"/>
                  </a:lnTo>
                  <a:lnTo>
                    <a:pt x="100" y="204"/>
                  </a:lnTo>
                  <a:lnTo>
                    <a:pt x="116" y="178"/>
                  </a:lnTo>
                  <a:lnTo>
                    <a:pt x="136" y="150"/>
                  </a:lnTo>
                  <a:lnTo>
                    <a:pt x="159" y="122"/>
                  </a:lnTo>
                  <a:lnTo>
                    <a:pt x="183" y="94"/>
                  </a:lnTo>
                  <a:lnTo>
                    <a:pt x="197" y="79"/>
                  </a:lnTo>
                  <a:lnTo>
                    <a:pt x="210" y="67"/>
                  </a:lnTo>
                  <a:lnTo>
                    <a:pt x="224" y="54"/>
                  </a:lnTo>
                  <a:lnTo>
                    <a:pt x="239" y="42"/>
                  </a:lnTo>
                  <a:lnTo>
                    <a:pt x="254" y="32"/>
                  </a:lnTo>
                  <a:lnTo>
                    <a:pt x="269" y="22"/>
                  </a:lnTo>
                  <a:lnTo>
                    <a:pt x="285" y="14"/>
                  </a:lnTo>
                  <a:lnTo>
                    <a:pt x="301" y="8"/>
                  </a:lnTo>
                  <a:lnTo>
                    <a:pt x="317" y="4"/>
                  </a:lnTo>
                  <a:lnTo>
                    <a:pt x="333" y="1"/>
                  </a:lnTo>
                  <a:lnTo>
                    <a:pt x="350" y="0"/>
                  </a:lnTo>
                  <a:lnTo>
                    <a:pt x="367" y="1"/>
                  </a:lnTo>
                  <a:lnTo>
                    <a:pt x="384" y="4"/>
                  </a:lnTo>
                  <a:lnTo>
                    <a:pt x="401" y="10"/>
                  </a:lnTo>
                  <a:lnTo>
                    <a:pt x="418" y="19"/>
                  </a:lnTo>
                  <a:lnTo>
                    <a:pt x="435" y="31"/>
                  </a:lnTo>
                  <a:lnTo>
                    <a:pt x="452" y="43"/>
                  </a:lnTo>
                  <a:lnTo>
                    <a:pt x="467" y="56"/>
                  </a:lnTo>
                  <a:lnTo>
                    <a:pt x="481" y="70"/>
                  </a:lnTo>
                  <a:lnTo>
                    <a:pt x="494" y="84"/>
                  </a:lnTo>
                  <a:lnTo>
                    <a:pt x="505" y="98"/>
                  </a:lnTo>
                  <a:lnTo>
                    <a:pt x="516" y="112"/>
                  </a:lnTo>
                  <a:lnTo>
                    <a:pt x="525" y="127"/>
                  </a:lnTo>
                  <a:lnTo>
                    <a:pt x="533" y="141"/>
                  </a:lnTo>
                  <a:lnTo>
                    <a:pt x="541" y="157"/>
                  </a:lnTo>
                  <a:lnTo>
                    <a:pt x="547" y="171"/>
                  </a:lnTo>
                  <a:lnTo>
                    <a:pt x="552" y="187"/>
                  </a:lnTo>
                  <a:lnTo>
                    <a:pt x="556" y="202"/>
                  </a:lnTo>
                  <a:lnTo>
                    <a:pt x="559" y="218"/>
                  </a:lnTo>
                  <a:lnTo>
                    <a:pt x="561" y="233"/>
                  </a:lnTo>
                  <a:lnTo>
                    <a:pt x="563" y="250"/>
                  </a:lnTo>
                  <a:lnTo>
                    <a:pt x="564" y="265"/>
                  </a:lnTo>
                  <a:lnTo>
                    <a:pt x="564" y="282"/>
                  </a:lnTo>
                  <a:lnTo>
                    <a:pt x="563" y="298"/>
                  </a:lnTo>
                  <a:lnTo>
                    <a:pt x="562" y="315"/>
                  </a:lnTo>
                  <a:lnTo>
                    <a:pt x="561" y="331"/>
                  </a:lnTo>
                  <a:lnTo>
                    <a:pt x="555" y="364"/>
                  </a:lnTo>
                  <a:lnTo>
                    <a:pt x="548" y="397"/>
                  </a:lnTo>
                  <a:lnTo>
                    <a:pt x="539" y="431"/>
                  </a:lnTo>
                  <a:lnTo>
                    <a:pt x="528" y="466"/>
                  </a:lnTo>
                  <a:lnTo>
                    <a:pt x="517" y="501"/>
                  </a:lnTo>
                  <a:lnTo>
                    <a:pt x="504" y="535"/>
                  </a:lnTo>
                  <a:lnTo>
                    <a:pt x="492" y="567"/>
                  </a:lnTo>
                  <a:lnTo>
                    <a:pt x="481" y="594"/>
                  </a:lnTo>
                  <a:lnTo>
                    <a:pt x="471" y="616"/>
                  </a:lnTo>
                  <a:lnTo>
                    <a:pt x="462" y="635"/>
                  </a:lnTo>
                  <a:lnTo>
                    <a:pt x="453" y="651"/>
                  </a:lnTo>
                  <a:lnTo>
                    <a:pt x="444" y="664"/>
                  </a:lnTo>
                  <a:lnTo>
                    <a:pt x="434" y="674"/>
                  </a:lnTo>
                  <a:lnTo>
                    <a:pt x="424" y="684"/>
                  </a:lnTo>
                  <a:lnTo>
                    <a:pt x="413" y="692"/>
                  </a:lnTo>
                  <a:lnTo>
                    <a:pt x="400" y="700"/>
                  </a:lnTo>
                  <a:lnTo>
                    <a:pt x="386" y="707"/>
                  </a:lnTo>
                  <a:lnTo>
                    <a:pt x="369" y="716"/>
                  </a:lnTo>
                  <a:lnTo>
                    <a:pt x="328" y="735"/>
                  </a:lnTo>
                  <a:lnTo>
                    <a:pt x="275" y="764"/>
                  </a:lnTo>
                  <a:lnTo>
                    <a:pt x="260" y="772"/>
                  </a:lnTo>
                  <a:lnTo>
                    <a:pt x="245" y="780"/>
                  </a:lnTo>
                  <a:lnTo>
                    <a:pt x="231" y="785"/>
                  </a:lnTo>
                  <a:lnTo>
                    <a:pt x="218" y="790"/>
                  </a:lnTo>
                  <a:lnTo>
                    <a:pt x="203" y="795"/>
                  </a:lnTo>
                  <a:lnTo>
                    <a:pt x="190" y="798"/>
                  </a:lnTo>
                  <a:lnTo>
                    <a:pt x="177" y="801"/>
                  </a:lnTo>
                  <a:lnTo>
                    <a:pt x="165" y="802"/>
                  </a:lnTo>
                  <a:lnTo>
                    <a:pt x="152" y="804"/>
                  </a:lnTo>
                  <a:lnTo>
                    <a:pt x="140" y="804"/>
                  </a:lnTo>
                  <a:lnTo>
                    <a:pt x="129" y="804"/>
                  </a:lnTo>
                  <a:lnTo>
                    <a:pt x="117" y="804"/>
                  </a:lnTo>
                  <a:lnTo>
                    <a:pt x="97" y="802"/>
                  </a:lnTo>
                  <a:lnTo>
                    <a:pt x="77" y="798"/>
                  </a:lnTo>
                  <a:lnTo>
                    <a:pt x="60" y="794"/>
                  </a:lnTo>
                  <a:lnTo>
                    <a:pt x="45" y="788"/>
                  </a:lnTo>
                  <a:lnTo>
                    <a:pt x="32" y="783"/>
                  </a:lnTo>
                  <a:lnTo>
                    <a:pt x="20" y="777"/>
                  </a:lnTo>
                  <a:lnTo>
                    <a:pt x="5" y="768"/>
                  </a:lnTo>
                  <a:lnTo>
                    <a:pt x="0" y="764"/>
                  </a:lnTo>
                  <a:lnTo>
                    <a:pt x="69" y="260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4" name="Freeform 127"/>
            <p:cNvSpPr>
              <a:spLocks/>
            </p:cNvSpPr>
            <p:nvPr/>
          </p:nvSpPr>
          <p:spPr bwMode="auto">
            <a:xfrm>
              <a:off x="2605" y="2277"/>
              <a:ext cx="131" cy="109"/>
            </a:xfrm>
            <a:custGeom>
              <a:avLst/>
              <a:gdLst>
                <a:gd name="T0" fmla="*/ 0 w 1968"/>
                <a:gd name="T1" fmla="*/ 0 h 1636"/>
                <a:gd name="T2" fmla="*/ 0 w 1968"/>
                <a:gd name="T3" fmla="*/ 0 h 1636"/>
                <a:gd name="T4" fmla="*/ 0 w 1968"/>
                <a:gd name="T5" fmla="*/ 0 h 1636"/>
                <a:gd name="T6" fmla="*/ 0 w 1968"/>
                <a:gd name="T7" fmla="*/ 0 h 1636"/>
                <a:gd name="T8" fmla="*/ 0 w 1968"/>
                <a:gd name="T9" fmla="*/ 0 h 1636"/>
                <a:gd name="T10" fmla="*/ 0 w 1968"/>
                <a:gd name="T11" fmla="*/ 0 h 1636"/>
                <a:gd name="T12" fmla="*/ 0 w 1968"/>
                <a:gd name="T13" fmla="*/ 0 h 1636"/>
                <a:gd name="T14" fmla="*/ 0 w 1968"/>
                <a:gd name="T15" fmla="*/ 0 h 1636"/>
                <a:gd name="T16" fmla="*/ 0 w 1968"/>
                <a:gd name="T17" fmla="*/ 0 h 1636"/>
                <a:gd name="T18" fmla="*/ 0 w 1968"/>
                <a:gd name="T19" fmla="*/ 0 h 1636"/>
                <a:gd name="T20" fmla="*/ 0 w 1968"/>
                <a:gd name="T21" fmla="*/ 0 h 1636"/>
                <a:gd name="T22" fmla="*/ 0 w 1968"/>
                <a:gd name="T23" fmla="*/ 0 h 1636"/>
                <a:gd name="T24" fmla="*/ 0 w 1968"/>
                <a:gd name="T25" fmla="*/ 0 h 1636"/>
                <a:gd name="T26" fmla="*/ 0 w 1968"/>
                <a:gd name="T27" fmla="*/ 0 h 1636"/>
                <a:gd name="T28" fmla="*/ 0 w 1968"/>
                <a:gd name="T29" fmla="*/ 0 h 1636"/>
                <a:gd name="T30" fmla="*/ 0 w 1968"/>
                <a:gd name="T31" fmla="*/ 0 h 1636"/>
                <a:gd name="T32" fmla="*/ 0 w 1968"/>
                <a:gd name="T33" fmla="*/ 0 h 1636"/>
                <a:gd name="T34" fmla="*/ 0 w 1968"/>
                <a:gd name="T35" fmla="*/ 0 h 1636"/>
                <a:gd name="T36" fmla="*/ 0 w 1968"/>
                <a:gd name="T37" fmla="*/ 0 h 1636"/>
                <a:gd name="T38" fmla="*/ 0 w 1968"/>
                <a:gd name="T39" fmla="*/ 0 h 1636"/>
                <a:gd name="T40" fmla="*/ 0 w 1968"/>
                <a:gd name="T41" fmla="*/ 0 h 1636"/>
                <a:gd name="T42" fmla="*/ 0 w 1968"/>
                <a:gd name="T43" fmla="*/ 0 h 1636"/>
                <a:gd name="T44" fmla="*/ 0 w 1968"/>
                <a:gd name="T45" fmla="*/ 0 h 1636"/>
                <a:gd name="T46" fmla="*/ 0 w 1968"/>
                <a:gd name="T47" fmla="*/ 0 h 1636"/>
                <a:gd name="T48" fmla="*/ 0 w 1968"/>
                <a:gd name="T49" fmla="*/ 0 h 1636"/>
                <a:gd name="T50" fmla="*/ 0 w 1968"/>
                <a:gd name="T51" fmla="*/ 0 h 1636"/>
                <a:gd name="T52" fmla="*/ 0 w 1968"/>
                <a:gd name="T53" fmla="*/ 0 h 1636"/>
                <a:gd name="T54" fmla="*/ 0 w 1968"/>
                <a:gd name="T55" fmla="*/ 0 h 1636"/>
                <a:gd name="T56" fmla="*/ 0 w 1968"/>
                <a:gd name="T57" fmla="*/ 0 h 1636"/>
                <a:gd name="T58" fmla="*/ 0 w 1968"/>
                <a:gd name="T59" fmla="*/ 0 h 1636"/>
                <a:gd name="T60" fmla="*/ 0 w 1968"/>
                <a:gd name="T61" fmla="*/ 0 h 1636"/>
                <a:gd name="T62" fmla="*/ 0 w 1968"/>
                <a:gd name="T63" fmla="*/ 0 h 1636"/>
                <a:gd name="T64" fmla="*/ 0 w 1968"/>
                <a:gd name="T65" fmla="*/ 0 h 1636"/>
                <a:gd name="T66" fmla="*/ 0 w 1968"/>
                <a:gd name="T67" fmla="*/ 0 h 1636"/>
                <a:gd name="T68" fmla="*/ 0 w 1968"/>
                <a:gd name="T69" fmla="*/ 0 h 1636"/>
                <a:gd name="T70" fmla="*/ 0 w 1968"/>
                <a:gd name="T71" fmla="*/ 0 h 1636"/>
                <a:gd name="T72" fmla="*/ 0 w 1968"/>
                <a:gd name="T73" fmla="*/ 0 h 1636"/>
                <a:gd name="T74" fmla="*/ 0 w 1968"/>
                <a:gd name="T75" fmla="*/ 0 h 1636"/>
                <a:gd name="T76" fmla="*/ 0 w 1968"/>
                <a:gd name="T77" fmla="*/ 0 h 1636"/>
                <a:gd name="T78" fmla="*/ 0 w 1968"/>
                <a:gd name="T79" fmla="*/ 0 h 1636"/>
                <a:gd name="T80" fmla="*/ 0 w 1968"/>
                <a:gd name="T81" fmla="*/ 0 h 1636"/>
                <a:gd name="T82" fmla="*/ 0 w 1968"/>
                <a:gd name="T83" fmla="*/ 0 h 1636"/>
                <a:gd name="T84" fmla="*/ 0 w 1968"/>
                <a:gd name="T85" fmla="*/ 0 h 1636"/>
                <a:gd name="T86" fmla="*/ 0 w 1968"/>
                <a:gd name="T87" fmla="*/ 0 h 1636"/>
                <a:gd name="T88" fmla="*/ 0 w 1968"/>
                <a:gd name="T89" fmla="*/ 0 h 1636"/>
                <a:gd name="T90" fmla="*/ 0 w 1968"/>
                <a:gd name="T91" fmla="*/ 0 h 1636"/>
                <a:gd name="T92" fmla="*/ 0 w 1968"/>
                <a:gd name="T93" fmla="*/ 0 h 1636"/>
                <a:gd name="T94" fmla="*/ 0 w 1968"/>
                <a:gd name="T95" fmla="*/ 0 h 1636"/>
                <a:gd name="T96" fmla="*/ 0 w 1968"/>
                <a:gd name="T97" fmla="*/ 0 h 1636"/>
                <a:gd name="T98" fmla="*/ 0 w 1968"/>
                <a:gd name="T99" fmla="*/ 0 h 1636"/>
                <a:gd name="T100" fmla="*/ 0 w 1968"/>
                <a:gd name="T101" fmla="*/ 0 h 1636"/>
                <a:gd name="T102" fmla="*/ 0 w 1968"/>
                <a:gd name="T103" fmla="*/ 0 h 1636"/>
                <a:gd name="T104" fmla="*/ 0 w 1968"/>
                <a:gd name="T105" fmla="*/ 0 h 16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8"/>
                <a:gd name="T160" fmla="*/ 0 h 1636"/>
                <a:gd name="T161" fmla="*/ 1968 w 1968"/>
                <a:gd name="T162" fmla="*/ 1636 h 16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8" h="1636">
                  <a:moveTo>
                    <a:pt x="1548" y="7"/>
                  </a:moveTo>
                  <a:lnTo>
                    <a:pt x="1530" y="25"/>
                  </a:lnTo>
                  <a:lnTo>
                    <a:pt x="1483" y="74"/>
                  </a:lnTo>
                  <a:lnTo>
                    <a:pt x="1414" y="147"/>
                  </a:lnTo>
                  <a:lnTo>
                    <a:pt x="1328" y="235"/>
                  </a:lnTo>
                  <a:lnTo>
                    <a:pt x="1235" y="331"/>
                  </a:lnTo>
                  <a:lnTo>
                    <a:pt x="1141" y="428"/>
                  </a:lnTo>
                  <a:lnTo>
                    <a:pt x="1054" y="517"/>
                  </a:lnTo>
                  <a:lnTo>
                    <a:pt x="980" y="591"/>
                  </a:lnTo>
                  <a:lnTo>
                    <a:pt x="947" y="624"/>
                  </a:lnTo>
                  <a:lnTo>
                    <a:pt x="911" y="657"/>
                  </a:lnTo>
                  <a:lnTo>
                    <a:pt x="874" y="689"/>
                  </a:lnTo>
                  <a:lnTo>
                    <a:pt x="836" y="721"/>
                  </a:lnTo>
                  <a:lnTo>
                    <a:pt x="796" y="752"/>
                  </a:lnTo>
                  <a:lnTo>
                    <a:pt x="758" y="782"/>
                  </a:lnTo>
                  <a:lnTo>
                    <a:pt x="720" y="810"/>
                  </a:lnTo>
                  <a:lnTo>
                    <a:pt x="684" y="836"/>
                  </a:lnTo>
                  <a:lnTo>
                    <a:pt x="618" y="884"/>
                  </a:lnTo>
                  <a:lnTo>
                    <a:pt x="565" y="921"/>
                  </a:lnTo>
                  <a:lnTo>
                    <a:pt x="529" y="945"/>
                  </a:lnTo>
                  <a:lnTo>
                    <a:pt x="517" y="953"/>
                  </a:lnTo>
                  <a:lnTo>
                    <a:pt x="515" y="954"/>
                  </a:lnTo>
                  <a:lnTo>
                    <a:pt x="509" y="956"/>
                  </a:lnTo>
                  <a:lnTo>
                    <a:pt x="499" y="960"/>
                  </a:lnTo>
                  <a:lnTo>
                    <a:pt x="485" y="963"/>
                  </a:lnTo>
                  <a:lnTo>
                    <a:pt x="464" y="966"/>
                  </a:lnTo>
                  <a:lnTo>
                    <a:pt x="437" y="967"/>
                  </a:lnTo>
                  <a:lnTo>
                    <a:pt x="421" y="967"/>
                  </a:lnTo>
                  <a:lnTo>
                    <a:pt x="403" y="966"/>
                  </a:lnTo>
                  <a:lnTo>
                    <a:pt x="383" y="964"/>
                  </a:lnTo>
                  <a:lnTo>
                    <a:pt x="362" y="961"/>
                  </a:lnTo>
                  <a:lnTo>
                    <a:pt x="316" y="954"/>
                  </a:lnTo>
                  <a:lnTo>
                    <a:pt x="272" y="946"/>
                  </a:lnTo>
                  <a:lnTo>
                    <a:pt x="230" y="938"/>
                  </a:lnTo>
                  <a:lnTo>
                    <a:pt x="191" y="931"/>
                  </a:lnTo>
                  <a:lnTo>
                    <a:pt x="174" y="929"/>
                  </a:lnTo>
                  <a:lnTo>
                    <a:pt x="157" y="928"/>
                  </a:lnTo>
                  <a:lnTo>
                    <a:pt x="143" y="928"/>
                  </a:lnTo>
                  <a:lnTo>
                    <a:pt x="131" y="930"/>
                  </a:lnTo>
                  <a:lnTo>
                    <a:pt x="125" y="931"/>
                  </a:lnTo>
                  <a:lnTo>
                    <a:pt x="120" y="933"/>
                  </a:lnTo>
                  <a:lnTo>
                    <a:pt x="116" y="935"/>
                  </a:lnTo>
                  <a:lnTo>
                    <a:pt x="113" y="938"/>
                  </a:lnTo>
                  <a:lnTo>
                    <a:pt x="110" y="941"/>
                  </a:lnTo>
                  <a:lnTo>
                    <a:pt x="107" y="945"/>
                  </a:lnTo>
                  <a:lnTo>
                    <a:pt x="105" y="948"/>
                  </a:lnTo>
                  <a:lnTo>
                    <a:pt x="104" y="953"/>
                  </a:lnTo>
                  <a:lnTo>
                    <a:pt x="104" y="958"/>
                  </a:lnTo>
                  <a:lnTo>
                    <a:pt x="105" y="962"/>
                  </a:lnTo>
                  <a:lnTo>
                    <a:pt x="107" y="967"/>
                  </a:lnTo>
                  <a:lnTo>
                    <a:pt x="109" y="973"/>
                  </a:lnTo>
                  <a:lnTo>
                    <a:pt x="117" y="983"/>
                  </a:lnTo>
                  <a:lnTo>
                    <a:pt x="127" y="993"/>
                  </a:lnTo>
                  <a:lnTo>
                    <a:pt x="140" y="1004"/>
                  </a:lnTo>
                  <a:lnTo>
                    <a:pt x="154" y="1014"/>
                  </a:lnTo>
                  <a:lnTo>
                    <a:pt x="171" y="1023"/>
                  </a:lnTo>
                  <a:lnTo>
                    <a:pt x="186" y="1033"/>
                  </a:lnTo>
                  <a:lnTo>
                    <a:pt x="219" y="1049"/>
                  </a:lnTo>
                  <a:lnTo>
                    <a:pt x="248" y="1062"/>
                  </a:lnTo>
                  <a:lnTo>
                    <a:pt x="268" y="1070"/>
                  </a:lnTo>
                  <a:lnTo>
                    <a:pt x="276" y="1073"/>
                  </a:lnTo>
                  <a:lnTo>
                    <a:pt x="265" y="1073"/>
                  </a:lnTo>
                  <a:lnTo>
                    <a:pt x="234" y="1072"/>
                  </a:lnTo>
                  <a:lnTo>
                    <a:pt x="191" y="1072"/>
                  </a:lnTo>
                  <a:lnTo>
                    <a:pt x="142" y="1074"/>
                  </a:lnTo>
                  <a:lnTo>
                    <a:pt x="116" y="1077"/>
                  </a:lnTo>
                  <a:lnTo>
                    <a:pt x="91" y="1080"/>
                  </a:lnTo>
                  <a:lnTo>
                    <a:pt x="69" y="1085"/>
                  </a:lnTo>
                  <a:lnTo>
                    <a:pt x="48" y="1091"/>
                  </a:lnTo>
                  <a:lnTo>
                    <a:pt x="38" y="1095"/>
                  </a:lnTo>
                  <a:lnTo>
                    <a:pt x="29" y="1099"/>
                  </a:lnTo>
                  <a:lnTo>
                    <a:pt x="22" y="1104"/>
                  </a:lnTo>
                  <a:lnTo>
                    <a:pt x="15" y="1109"/>
                  </a:lnTo>
                  <a:lnTo>
                    <a:pt x="10" y="1114"/>
                  </a:lnTo>
                  <a:lnTo>
                    <a:pt x="6" y="1120"/>
                  </a:lnTo>
                  <a:lnTo>
                    <a:pt x="3" y="1127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3" y="1147"/>
                  </a:lnTo>
                  <a:lnTo>
                    <a:pt x="6" y="1152"/>
                  </a:lnTo>
                  <a:lnTo>
                    <a:pt x="11" y="1159"/>
                  </a:lnTo>
                  <a:lnTo>
                    <a:pt x="16" y="1163"/>
                  </a:lnTo>
                  <a:lnTo>
                    <a:pt x="23" y="1168"/>
                  </a:lnTo>
                  <a:lnTo>
                    <a:pt x="31" y="1172"/>
                  </a:lnTo>
                  <a:lnTo>
                    <a:pt x="41" y="1175"/>
                  </a:lnTo>
                  <a:lnTo>
                    <a:pt x="60" y="1181"/>
                  </a:lnTo>
                  <a:lnTo>
                    <a:pt x="84" y="1187"/>
                  </a:lnTo>
                  <a:lnTo>
                    <a:pt x="109" y="1190"/>
                  </a:lnTo>
                  <a:lnTo>
                    <a:pt x="135" y="1193"/>
                  </a:lnTo>
                  <a:lnTo>
                    <a:pt x="162" y="1194"/>
                  </a:lnTo>
                  <a:lnTo>
                    <a:pt x="186" y="1195"/>
                  </a:lnTo>
                  <a:lnTo>
                    <a:pt x="210" y="1195"/>
                  </a:lnTo>
                  <a:lnTo>
                    <a:pt x="232" y="1195"/>
                  </a:lnTo>
                  <a:lnTo>
                    <a:pt x="264" y="1194"/>
                  </a:lnTo>
                  <a:lnTo>
                    <a:pt x="276" y="1194"/>
                  </a:lnTo>
                  <a:lnTo>
                    <a:pt x="265" y="1195"/>
                  </a:lnTo>
                  <a:lnTo>
                    <a:pt x="237" y="1200"/>
                  </a:lnTo>
                  <a:lnTo>
                    <a:pt x="198" y="1207"/>
                  </a:lnTo>
                  <a:lnTo>
                    <a:pt x="152" y="1218"/>
                  </a:lnTo>
                  <a:lnTo>
                    <a:pt x="130" y="1224"/>
                  </a:lnTo>
                  <a:lnTo>
                    <a:pt x="108" y="1230"/>
                  </a:lnTo>
                  <a:lnTo>
                    <a:pt x="87" y="1237"/>
                  </a:lnTo>
                  <a:lnTo>
                    <a:pt x="70" y="1244"/>
                  </a:lnTo>
                  <a:lnTo>
                    <a:pt x="61" y="1249"/>
                  </a:lnTo>
                  <a:lnTo>
                    <a:pt x="54" y="1253"/>
                  </a:lnTo>
                  <a:lnTo>
                    <a:pt x="48" y="1257"/>
                  </a:lnTo>
                  <a:lnTo>
                    <a:pt x="43" y="1261"/>
                  </a:lnTo>
                  <a:lnTo>
                    <a:pt x="40" y="1266"/>
                  </a:lnTo>
                  <a:lnTo>
                    <a:pt x="37" y="1270"/>
                  </a:lnTo>
                  <a:lnTo>
                    <a:pt x="36" y="1274"/>
                  </a:lnTo>
                  <a:lnTo>
                    <a:pt x="36" y="1279"/>
                  </a:lnTo>
                  <a:lnTo>
                    <a:pt x="37" y="1285"/>
                  </a:lnTo>
                  <a:lnTo>
                    <a:pt x="40" y="1289"/>
                  </a:lnTo>
                  <a:lnTo>
                    <a:pt x="44" y="1292"/>
                  </a:lnTo>
                  <a:lnTo>
                    <a:pt x="49" y="1296"/>
                  </a:lnTo>
                  <a:lnTo>
                    <a:pt x="55" y="1298"/>
                  </a:lnTo>
                  <a:lnTo>
                    <a:pt x="63" y="1301"/>
                  </a:lnTo>
                  <a:lnTo>
                    <a:pt x="72" y="1303"/>
                  </a:lnTo>
                  <a:lnTo>
                    <a:pt x="81" y="1305"/>
                  </a:lnTo>
                  <a:lnTo>
                    <a:pt x="101" y="1308"/>
                  </a:lnTo>
                  <a:lnTo>
                    <a:pt x="123" y="1310"/>
                  </a:lnTo>
                  <a:lnTo>
                    <a:pt x="147" y="1312"/>
                  </a:lnTo>
                  <a:lnTo>
                    <a:pt x="172" y="1312"/>
                  </a:lnTo>
                  <a:lnTo>
                    <a:pt x="219" y="1310"/>
                  </a:lnTo>
                  <a:lnTo>
                    <a:pt x="262" y="1308"/>
                  </a:lnTo>
                  <a:lnTo>
                    <a:pt x="291" y="1306"/>
                  </a:lnTo>
                  <a:lnTo>
                    <a:pt x="302" y="1305"/>
                  </a:lnTo>
                  <a:lnTo>
                    <a:pt x="292" y="1308"/>
                  </a:lnTo>
                  <a:lnTo>
                    <a:pt x="265" y="1318"/>
                  </a:lnTo>
                  <a:lnTo>
                    <a:pt x="227" y="1331"/>
                  </a:lnTo>
                  <a:lnTo>
                    <a:pt x="184" y="1349"/>
                  </a:lnTo>
                  <a:lnTo>
                    <a:pt x="164" y="1358"/>
                  </a:lnTo>
                  <a:lnTo>
                    <a:pt x="144" y="1369"/>
                  </a:lnTo>
                  <a:lnTo>
                    <a:pt x="125" y="1381"/>
                  </a:lnTo>
                  <a:lnTo>
                    <a:pt x="110" y="1392"/>
                  </a:lnTo>
                  <a:lnTo>
                    <a:pt x="103" y="1398"/>
                  </a:lnTo>
                  <a:lnTo>
                    <a:pt x="98" y="1405"/>
                  </a:lnTo>
                  <a:lnTo>
                    <a:pt x="92" y="1411"/>
                  </a:lnTo>
                  <a:lnTo>
                    <a:pt x="88" y="1417"/>
                  </a:lnTo>
                  <a:lnTo>
                    <a:pt x="86" y="1424"/>
                  </a:lnTo>
                  <a:lnTo>
                    <a:pt x="85" y="1430"/>
                  </a:lnTo>
                  <a:lnTo>
                    <a:pt x="85" y="1437"/>
                  </a:lnTo>
                  <a:lnTo>
                    <a:pt x="87" y="1443"/>
                  </a:lnTo>
                  <a:lnTo>
                    <a:pt x="90" y="1449"/>
                  </a:lnTo>
                  <a:lnTo>
                    <a:pt x="94" y="1454"/>
                  </a:lnTo>
                  <a:lnTo>
                    <a:pt x="100" y="1458"/>
                  </a:lnTo>
                  <a:lnTo>
                    <a:pt x="107" y="1461"/>
                  </a:lnTo>
                  <a:lnTo>
                    <a:pt x="114" y="1464"/>
                  </a:lnTo>
                  <a:lnTo>
                    <a:pt x="122" y="1466"/>
                  </a:lnTo>
                  <a:lnTo>
                    <a:pt x="132" y="1468"/>
                  </a:lnTo>
                  <a:lnTo>
                    <a:pt x="142" y="1468"/>
                  </a:lnTo>
                  <a:lnTo>
                    <a:pt x="164" y="1468"/>
                  </a:lnTo>
                  <a:lnTo>
                    <a:pt x="188" y="1465"/>
                  </a:lnTo>
                  <a:lnTo>
                    <a:pt x="213" y="1461"/>
                  </a:lnTo>
                  <a:lnTo>
                    <a:pt x="238" y="1456"/>
                  </a:lnTo>
                  <a:lnTo>
                    <a:pt x="287" y="1444"/>
                  </a:lnTo>
                  <a:lnTo>
                    <a:pt x="330" y="1431"/>
                  </a:lnTo>
                  <a:lnTo>
                    <a:pt x="360" y="1421"/>
                  </a:lnTo>
                  <a:lnTo>
                    <a:pt x="370" y="1417"/>
                  </a:lnTo>
                  <a:lnTo>
                    <a:pt x="374" y="1416"/>
                  </a:lnTo>
                  <a:lnTo>
                    <a:pt x="382" y="1414"/>
                  </a:lnTo>
                  <a:lnTo>
                    <a:pt x="396" y="1412"/>
                  </a:lnTo>
                  <a:lnTo>
                    <a:pt x="411" y="1410"/>
                  </a:lnTo>
                  <a:lnTo>
                    <a:pt x="420" y="1410"/>
                  </a:lnTo>
                  <a:lnTo>
                    <a:pt x="428" y="1410"/>
                  </a:lnTo>
                  <a:lnTo>
                    <a:pt x="435" y="1412"/>
                  </a:lnTo>
                  <a:lnTo>
                    <a:pt x="443" y="1414"/>
                  </a:lnTo>
                  <a:lnTo>
                    <a:pt x="449" y="1417"/>
                  </a:lnTo>
                  <a:lnTo>
                    <a:pt x="456" y="1421"/>
                  </a:lnTo>
                  <a:lnTo>
                    <a:pt x="461" y="1427"/>
                  </a:lnTo>
                  <a:lnTo>
                    <a:pt x="465" y="1434"/>
                  </a:lnTo>
                  <a:lnTo>
                    <a:pt x="466" y="1439"/>
                  </a:lnTo>
                  <a:lnTo>
                    <a:pt x="466" y="1443"/>
                  </a:lnTo>
                  <a:lnTo>
                    <a:pt x="466" y="1448"/>
                  </a:lnTo>
                  <a:lnTo>
                    <a:pt x="464" y="1453"/>
                  </a:lnTo>
                  <a:lnTo>
                    <a:pt x="460" y="1463"/>
                  </a:lnTo>
                  <a:lnTo>
                    <a:pt x="453" y="1475"/>
                  </a:lnTo>
                  <a:lnTo>
                    <a:pt x="434" y="1500"/>
                  </a:lnTo>
                  <a:lnTo>
                    <a:pt x="412" y="1525"/>
                  </a:lnTo>
                  <a:lnTo>
                    <a:pt x="402" y="1539"/>
                  </a:lnTo>
                  <a:lnTo>
                    <a:pt x="392" y="1552"/>
                  </a:lnTo>
                  <a:lnTo>
                    <a:pt x="383" y="1566"/>
                  </a:lnTo>
                  <a:lnTo>
                    <a:pt x="376" y="1578"/>
                  </a:lnTo>
                  <a:lnTo>
                    <a:pt x="374" y="1584"/>
                  </a:lnTo>
                  <a:lnTo>
                    <a:pt x="372" y="1590"/>
                  </a:lnTo>
                  <a:lnTo>
                    <a:pt x="371" y="1597"/>
                  </a:lnTo>
                  <a:lnTo>
                    <a:pt x="371" y="1603"/>
                  </a:lnTo>
                  <a:lnTo>
                    <a:pt x="371" y="1608"/>
                  </a:lnTo>
                  <a:lnTo>
                    <a:pt x="373" y="1613"/>
                  </a:lnTo>
                  <a:lnTo>
                    <a:pt x="375" y="1618"/>
                  </a:lnTo>
                  <a:lnTo>
                    <a:pt x="379" y="1624"/>
                  </a:lnTo>
                  <a:lnTo>
                    <a:pt x="383" y="1628"/>
                  </a:lnTo>
                  <a:lnTo>
                    <a:pt x="389" y="1632"/>
                  </a:lnTo>
                  <a:lnTo>
                    <a:pt x="394" y="1634"/>
                  </a:lnTo>
                  <a:lnTo>
                    <a:pt x="399" y="1635"/>
                  </a:lnTo>
                  <a:lnTo>
                    <a:pt x="405" y="1636"/>
                  </a:lnTo>
                  <a:lnTo>
                    <a:pt x="412" y="1636"/>
                  </a:lnTo>
                  <a:lnTo>
                    <a:pt x="419" y="1636"/>
                  </a:lnTo>
                  <a:lnTo>
                    <a:pt x="426" y="1634"/>
                  </a:lnTo>
                  <a:lnTo>
                    <a:pt x="441" y="1630"/>
                  </a:lnTo>
                  <a:lnTo>
                    <a:pt x="458" y="1624"/>
                  </a:lnTo>
                  <a:lnTo>
                    <a:pt x="475" y="1615"/>
                  </a:lnTo>
                  <a:lnTo>
                    <a:pt x="493" y="1605"/>
                  </a:lnTo>
                  <a:lnTo>
                    <a:pt x="528" y="1584"/>
                  </a:lnTo>
                  <a:lnTo>
                    <a:pt x="563" y="1562"/>
                  </a:lnTo>
                  <a:lnTo>
                    <a:pt x="594" y="1543"/>
                  </a:lnTo>
                  <a:lnTo>
                    <a:pt x="620" y="1528"/>
                  </a:lnTo>
                  <a:lnTo>
                    <a:pt x="641" y="1521"/>
                  </a:lnTo>
                  <a:lnTo>
                    <a:pt x="662" y="1515"/>
                  </a:lnTo>
                  <a:lnTo>
                    <a:pt x="683" y="1511"/>
                  </a:lnTo>
                  <a:lnTo>
                    <a:pt x="703" y="1507"/>
                  </a:lnTo>
                  <a:lnTo>
                    <a:pt x="725" y="1502"/>
                  </a:lnTo>
                  <a:lnTo>
                    <a:pt x="748" y="1496"/>
                  </a:lnTo>
                  <a:lnTo>
                    <a:pt x="773" y="1488"/>
                  </a:lnTo>
                  <a:lnTo>
                    <a:pt x="800" y="1477"/>
                  </a:lnTo>
                  <a:lnTo>
                    <a:pt x="828" y="1463"/>
                  </a:lnTo>
                  <a:lnTo>
                    <a:pt x="857" y="1450"/>
                  </a:lnTo>
                  <a:lnTo>
                    <a:pt x="883" y="1435"/>
                  </a:lnTo>
                  <a:lnTo>
                    <a:pt x="907" y="1421"/>
                  </a:lnTo>
                  <a:lnTo>
                    <a:pt x="926" y="1410"/>
                  </a:lnTo>
                  <a:lnTo>
                    <a:pt x="941" y="1400"/>
                  </a:lnTo>
                  <a:lnTo>
                    <a:pt x="951" y="1394"/>
                  </a:lnTo>
                  <a:lnTo>
                    <a:pt x="954" y="1391"/>
                  </a:lnTo>
                  <a:lnTo>
                    <a:pt x="973" y="1383"/>
                  </a:lnTo>
                  <a:lnTo>
                    <a:pt x="1021" y="1359"/>
                  </a:lnTo>
                  <a:lnTo>
                    <a:pt x="1094" y="1322"/>
                  </a:lnTo>
                  <a:lnTo>
                    <a:pt x="1182" y="1276"/>
                  </a:lnTo>
                  <a:lnTo>
                    <a:pt x="1229" y="1251"/>
                  </a:lnTo>
                  <a:lnTo>
                    <a:pt x="1277" y="1224"/>
                  </a:lnTo>
                  <a:lnTo>
                    <a:pt x="1326" y="1196"/>
                  </a:lnTo>
                  <a:lnTo>
                    <a:pt x="1374" y="1167"/>
                  </a:lnTo>
                  <a:lnTo>
                    <a:pt x="1420" y="1139"/>
                  </a:lnTo>
                  <a:lnTo>
                    <a:pt x="1462" y="1110"/>
                  </a:lnTo>
                  <a:lnTo>
                    <a:pt x="1501" y="1083"/>
                  </a:lnTo>
                  <a:lnTo>
                    <a:pt x="1536" y="1056"/>
                  </a:lnTo>
                  <a:lnTo>
                    <a:pt x="1611" y="996"/>
                  </a:lnTo>
                  <a:lnTo>
                    <a:pt x="1686" y="938"/>
                  </a:lnTo>
                  <a:lnTo>
                    <a:pt x="1758" y="882"/>
                  </a:lnTo>
                  <a:lnTo>
                    <a:pt x="1825" y="832"/>
                  </a:lnTo>
                  <a:lnTo>
                    <a:pt x="1883" y="791"/>
                  </a:lnTo>
                  <a:lnTo>
                    <a:pt x="1928" y="758"/>
                  </a:lnTo>
                  <a:lnTo>
                    <a:pt x="1958" y="737"/>
                  </a:lnTo>
                  <a:lnTo>
                    <a:pt x="1968" y="729"/>
                  </a:lnTo>
                  <a:lnTo>
                    <a:pt x="1968" y="695"/>
                  </a:lnTo>
                  <a:lnTo>
                    <a:pt x="1964" y="604"/>
                  </a:lnTo>
                  <a:lnTo>
                    <a:pt x="1962" y="575"/>
                  </a:lnTo>
                  <a:lnTo>
                    <a:pt x="1959" y="545"/>
                  </a:lnTo>
                  <a:lnTo>
                    <a:pt x="1955" y="512"/>
                  </a:lnTo>
                  <a:lnTo>
                    <a:pt x="1950" y="478"/>
                  </a:lnTo>
                  <a:lnTo>
                    <a:pt x="1945" y="444"/>
                  </a:lnTo>
                  <a:lnTo>
                    <a:pt x="1939" y="408"/>
                  </a:lnTo>
                  <a:lnTo>
                    <a:pt x="1931" y="371"/>
                  </a:lnTo>
                  <a:lnTo>
                    <a:pt x="1922" y="336"/>
                  </a:lnTo>
                  <a:lnTo>
                    <a:pt x="1912" y="300"/>
                  </a:lnTo>
                  <a:lnTo>
                    <a:pt x="1901" y="265"/>
                  </a:lnTo>
                  <a:lnTo>
                    <a:pt x="1887" y="231"/>
                  </a:lnTo>
                  <a:lnTo>
                    <a:pt x="1873" y="198"/>
                  </a:lnTo>
                  <a:lnTo>
                    <a:pt x="1857" y="166"/>
                  </a:lnTo>
                  <a:lnTo>
                    <a:pt x="1839" y="137"/>
                  </a:lnTo>
                  <a:lnTo>
                    <a:pt x="1819" y="109"/>
                  </a:lnTo>
                  <a:lnTo>
                    <a:pt x="1798" y="83"/>
                  </a:lnTo>
                  <a:lnTo>
                    <a:pt x="1775" y="61"/>
                  </a:lnTo>
                  <a:lnTo>
                    <a:pt x="1749" y="42"/>
                  </a:lnTo>
                  <a:lnTo>
                    <a:pt x="1721" y="25"/>
                  </a:lnTo>
                  <a:lnTo>
                    <a:pt x="1691" y="13"/>
                  </a:lnTo>
                  <a:lnTo>
                    <a:pt x="1659" y="5"/>
                  </a:lnTo>
                  <a:lnTo>
                    <a:pt x="1624" y="0"/>
                  </a:lnTo>
                  <a:lnTo>
                    <a:pt x="1587" y="2"/>
                  </a:lnTo>
                  <a:lnTo>
                    <a:pt x="1548" y="7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5" name="Freeform 128"/>
            <p:cNvSpPr>
              <a:spLocks/>
            </p:cNvSpPr>
            <p:nvPr/>
          </p:nvSpPr>
          <p:spPr bwMode="auto">
            <a:xfrm>
              <a:off x="2704" y="2342"/>
              <a:ext cx="128" cy="136"/>
            </a:xfrm>
            <a:custGeom>
              <a:avLst/>
              <a:gdLst>
                <a:gd name="T0" fmla="*/ 0 w 1910"/>
                <a:gd name="T1" fmla="*/ 0 h 2038"/>
                <a:gd name="T2" fmla="*/ 0 w 1910"/>
                <a:gd name="T3" fmla="*/ 0 h 2038"/>
                <a:gd name="T4" fmla="*/ 0 w 1910"/>
                <a:gd name="T5" fmla="*/ 0 h 2038"/>
                <a:gd name="T6" fmla="*/ 0 w 1910"/>
                <a:gd name="T7" fmla="*/ 0 h 2038"/>
                <a:gd name="T8" fmla="*/ 0 w 1910"/>
                <a:gd name="T9" fmla="*/ 0 h 2038"/>
                <a:gd name="T10" fmla="*/ 0 w 1910"/>
                <a:gd name="T11" fmla="*/ 0 h 2038"/>
                <a:gd name="T12" fmla="*/ 0 w 1910"/>
                <a:gd name="T13" fmla="*/ 0 h 2038"/>
                <a:gd name="T14" fmla="*/ 0 w 1910"/>
                <a:gd name="T15" fmla="*/ 0 h 2038"/>
                <a:gd name="T16" fmla="*/ 0 w 1910"/>
                <a:gd name="T17" fmla="*/ 0 h 2038"/>
                <a:gd name="T18" fmla="*/ 0 w 1910"/>
                <a:gd name="T19" fmla="*/ 0 h 2038"/>
                <a:gd name="T20" fmla="*/ 0 w 1910"/>
                <a:gd name="T21" fmla="*/ 0 h 2038"/>
                <a:gd name="T22" fmla="*/ 0 w 1910"/>
                <a:gd name="T23" fmla="*/ 0 h 2038"/>
                <a:gd name="T24" fmla="*/ 0 w 1910"/>
                <a:gd name="T25" fmla="*/ 0 h 2038"/>
                <a:gd name="T26" fmla="*/ 0 w 1910"/>
                <a:gd name="T27" fmla="*/ 0 h 2038"/>
                <a:gd name="T28" fmla="*/ 0 w 1910"/>
                <a:gd name="T29" fmla="*/ 0 h 2038"/>
                <a:gd name="T30" fmla="*/ 0 w 1910"/>
                <a:gd name="T31" fmla="*/ 0 h 2038"/>
                <a:gd name="T32" fmla="*/ 0 w 1910"/>
                <a:gd name="T33" fmla="*/ 0 h 2038"/>
                <a:gd name="T34" fmla="*/ 0 w 1910"/>
                <a:gd name="T35" fmla="*/ 0 h 2038"/>
                <a:gd name="T36" fmla="*/ 0 w 1910"/>
                <a:gd name="T37" fmla="*/ 0 h 2038"/>
                <a:gd name="T38" fmla="*/ 0 w 1910"/>
                <a:gd name="T39" fmla="*/ 0 h 2038"/>
                <a:gd name="T40" fmla="*/ 0 w 1910"/>
                <a:gd name="T41" fmla="*/ 0 h 2038"/>
                <a:gd name="T42" fmla="*/ 0 w 1910"/>
                <a:gd name="T43" fmla="*/ 0 h 2038"/>
                <a:gd name="T44" fmla="*/ 0 w 1910"/>
                <a:gd name="T45" fmla="*/ 0 h 2038"/>
                <a:gd name="T46" fmla="*/ 0 w 1910"/>
                <a:gd name="T47" fmla="*/ 0 h 2038"/>
                <a:gd name="T48" fmla="*/ 0 w 1910"/>
                <a:gd name="T49" fmla="*/ 0 h 2038"/>
                <a:gd name="T50" fmla="*/ 0 w 1910"/>
                <a:gd name="T51" fmla="*/ 0 h 2038"/>
                <a:gd name="T52" fmla="*/ 0 w 1910"/>
                <a:gd name="T53" fmla="*/ 0 h 2038"/>
                <a:gd name="T54" fmla="*/ 0 w 1910"/>
                <a:gd name="T55" fmla="*/ 0 h 2038"/>
                <a:gd name="T56" fmla="*/ 0 w 1910"/>
                <a:gd name="T57" fmla="*/ 0 h 2038"/>
                <a:gd name="T58" fmla="*/ 0 w 1910"/>
                <a:gd name="T59" fmla="*/ 0 h 2038"/>
                <a:gd name="T60" fmla="*/ 0 w 1910"/>
                <a:gd name="T61" fmla="*/ 0 h 2038"/>
                <a:gd name="T62" fmla="*/ 0 w 1910"/>
                <a:gd name="T63" fmla="*/ 0 h 2038"/>
                <a:gd name="T64" fmla="*/ 0 w 1910"/>
                <a:gd name="T65" fmla="*/ 0 h 2038"/>
                <a:gd name="T66" fmla="*/ 0 w 1910"/>
                <a:gd name="T67" fmla="*/ 0 h 2038"/>
                <a:gd name="T68" fmla="*/ 0 w 1910"/>
                <a:gd name="T69" fmla="*/ 0 h 2038"/>
                <a:gd name="T70" fmla="*/ 0 w 1910"/>
                <a:gd name="T71" fmla="*/ 0 h 2038"/>
                <a:gd name="T72" fmla="*/ 0 w 1910"/>
                <a:gd name="T73" fmla="*/ 0 h 2038"/>
                <a:gd name="T74" fmla="*/ 0 w 1910"/>
                <a:gd name="T75" fmla="*/ 0 h 2038"/>
                <a:gd name="T76" fmla="*/ 0 w 1910"/>
                <a:gd name="T77" fmla="*/ 0 h 2038"/>
                <a:gd name="T78" fmla="*/ 0 w 1910"/>
                <a:gd name="T79" fmla="*/ 0 h 2038"/>
                <a:gd name="T80" fmla="*/ 0 w 1910"/>
                <a:gd name="T81" fmla="*/ 0 h 2038"/>
                <a:gd name="T82" fmla="*/ 0 w 1910"/>
                <a:gd name="T83" fmla="*/ 0 h 2038"/>
                <a:gd name="T84" fmla="*/ 0 w 1910"/>
                <a:gd name="T85" fmla="*/ 0 h 2038"/>
                <a:gd name="T86" fmla="*/ 0 w 1910"/>
                <a:gd name="T87" fmla="*/ 0 h 2038"/>
                <a:gd name="T88" fmla="*/ 0 w 1910"/>
                <a:gd name="T89" fmla="*/ 0 h 2038"/>
                <a:gd name="T90" fmla="*/ 0 w 1910"/>
                <a:gd name="T91" fmla="*/ 0 h 2038"/>
                <a:gd name="T92" fmla="*/ 0 w 1910"/>
                <a:gd name="T93" fmla="*/ 0 h 2038"/>
                <a:gd name="T94" fmla="*/ 0 w 1910"/>
                <a:gd name="T95" fmla="*/ 0 h 2038"/>
                <a:gd name="T96" fmla="*/ 0 w 1910"/>
                <a:gd name="T97" fmla="*/ 0 h 2038"/>
                <a:gd name="T98" fmla="*/ 0 w 1910"/>
                <a:gd name="T99" fmla="*/ 0 h 2038"/>
                <a:gd name="T100" fmla="*/ 0 w 1910"/>
                <a:gd name="T101" fmla="*/ 0 h 2038"/>
                <a:gd name="T102" fmla="*/ 0 w 1910"/>
                <a:gd name="T103" fmla="*/ 0 h 2038"/>
                <a:gd name="T104" fmla="*/ 0 w 1910"/>
                <a:gd name="T105" fmla="*/ 0 h 2038"/>
                <a:gd name="T106" fmla="*/ 0 w 1910"/>
                <a:gd name="T107" fmla="*/ 0 h 20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10"/>
                <a:gd name="T163" fmla="*/ 0 h 2038"/>
                <a:gd name="T164" fmla="*/ 1910 w 1910"/>
                <a:gd name="T165" fmla="*/ 2038 h 20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10" h="2038">
                  <a:moveTo>
                    <a:pt x="1893" y="551"/>
                  </a:moveTo>
                  <a:lnTo>
                    <a:pt x="1871" y="566"/>
                  </a:lnTo>
                  <a:lnTo>
                    <a:pt x="1812" y="610"/>
                  </a:lnTo>
                  <a:lnTo>
                    <a:pt x="1726" y="674"/>
                  </a:lnTo>
                  <a:lnTo>
                    <a:pt x="1620" y="752"/>
                  </a:lnTo>
                  <a:lnTo>
                    <a:pt x="1505" y="838"/>
                  </a:lnTo>
                  <a:lnTo>
                    <a:pt x="1388" y="924"/>
                  </a:lnTo>
                  <a:lnTo>
                    <a:pt x="1281" y="1004"/>
                  </a:lnTo>
                  <a:lnTo>
                    <a:pt x="1191" y="1072"/>
                  </a:lnTo>
                  <a:lnTo>
                    <a:pt x="1152" y="1103"/>
                  </a:lnTo>
                  <a:lnTo>
                    <a:pt x="1113" y="1136"/>
                  </a:lnTo>
                  <a:lnTo>
                    <a:pt x="1073" y="1172"/>
                  </a:lnTo>
                  <a:lnTo>
                    <a:pt x="1034" y="1209"/>
                  </a:lnTo>
                  <a:lnTo>
                    <a:pt x="995" y="1245"/>
                  </a:lnTo>
                  <a:lnTo>
                    <a:pt x="958" y="1282"/>
                  </a:lnTo>
                  <a:lnTo>
                    <a:pt x="923" y="1318"/>
                  </a:lnTo>
                  <a:lnTo>
                    <a:pt x="889" y="1353"/>
                  </a:lnTo>
                  <a:lnTo>
                    <a:pt x="830" y="1416"/>
                  </a:lnTo>
                  <a:lnTo>
                    <a:pt x="783" y="1468"/>
                  </a:lnTo>
                  <a:lnTo>
                    <a:pt x="752" y="1503"/>
                  </a:lnTo>
                  <a:lnTo>
                    <a:pt x="742" y="1516"/>
                  </a:lnTo>
                  <a:lnTo>
                    <a:pt x="741" y="1517"/>
                  </a:lnTo>
                  <a:lnTo>
                    <a:pt x="737" y="1523"/>
                  </a:lnTo>
                  <a:lnTo>
                    <a:pt x="732" y="1532"/>
                  </a:lnTo>
                  <a:lnTo>
                    <a:pt x="725" y="1548"/>
                  </a:lnTo>
                  <a:lnTo>
                    <a:pt x="720" y="1569"/>
                  </a:lnTo>
                  <a:lnTo>
                    <a:pt x="715" y="1598"/>
                  </a:lnTo>
                  <a:lnTo>
                    <a:pt x="713" y="1615"/>
                  </a:lnTo>
                  <a:lnTo>
                    <a:pt x="712" y="1634"/>
                  </a:lnTo>
                  <a:lnTo>
                    <a:pt x="711" y="1655"/>
                  </a:lnTo>
                  <a:lnTo>
                    <a:pt x="711" y="1679"/>
                  </a:lnTo>
                  <a:lnTo>
                    <a:pt x="712" y="1728"/>
                  </a:lnTo>
                  <a:lnTo>
                    <a:pt x="715" y="1777"/>
                  </a:lnTo>
                  <a:lnTo>
                    <a:pt x="717" y="1822"/>
                  </a:lnTo>
                  <a:lnTo>
                    <a:pt x="719" y="1865"/>
                  </a:lnTo>
                  <a:lnTo>
                    <a:pt x="718" y="1883"/>
                  </a:lnTo>
                  <a:lnTo>
                    <a:pt x="717" y="1901"/>
                  </a:lnTo>
                  <a:lnTo>
                    <a:pt x="715" y="1916"/>
                  </a:lnTo>
                  <a:lnTo>
                    <a:pt x="712" y="1929"/>
                  </a:lnTo>
                  <a:lnTo>
                    <a:pt x="710" y="1935"/>
                  </a:lnTo>
                  <a:lnTo>
                    <a:pt x="707" y="1939"/>
                  </a:lnTo>
                  <a:lnTo>
                    <a:pt x="704" y="1944"/>
                  </a:lnTo>
                  <a:lnTo>
                    <a:pt x="701" y="1947"/>
                  </a:lnTo>
                  <a:lnTo>
                    <a:pt x="698" y="1951"/>
                  </a:lnTo>
                  <a:lnTo>
                    <a:pt x="693" y="1953"/>
                  </a:lnTo>
                  <a:lnTo>
                    <a:pt x="688" y="1954"/>
                  </a:lnTo>
                  <a:lnTo>
                    <a:pt x="684" y="1955"/>
                  </a:lnTo>
                  <a:lnTo>
                    <a:pt x="678" y="1954"/>
                  </a:lnTo>
                  <a:lnTo>
                    <a:pt x="673" y="1953"/>
                  </a:lnTo>
                  <a:lnTo>
                    <a:pt x="668" y="1949"/>
                  </a:lnTo>
                  <a:lnTo>
                    <a:pt x="664" y="1946"/>
                  </a:lnTo>
                  <a:lnTo>
                    <a:pt x="658" y="1942"/>
                  </a:lnTo>
                  <a:lnTo>
                    <a:pt x="653" y="1937"/>
                  </a:lnTo>
                  <a:lnTo>
                    <a:pt x="648" y="1931"/>
                  </a:lnTo>
                  <a:lnTo>
                    <a:pt x="644" y="1924"/>
                  </a:lnTo>
                  <a:lnTo>
                    <a:pt x="635" y="1909"/>
                  </a:lnTo>
                  <a:lnTo>
                    <a:pt x="626" y="1892"/>
                  </a:lnTo>
                  <a:lnTo>
                    <a:pt x="618" y="1874"/>
                  </a:lnTo>
                  <a:lnTo>
                    <a:pt x="611" y="1855"/>
                  </a:lnTo>
                  <a:lnTo>
                    <a:pt x="597" y="1818"/>
                  </a:lnTo>
                  <a:lnTo>
                    <a:pt x="588" y="1786"/>
                  </a:lnTo>
                  <a:lnTo>
                    <a:pt x="582" y="1764"/>
                  </a:lnTo>
                  <a:lnTo>
                    <a:pt x="580" y="1754"/>
                  </a:lnTo>
                  <a:lnTo>
                    <a:pt x="579" y="1767"/>
                  </a:lnTo>
                  <a:lnTo>
                    <a:pt x="576" y="1799"/>
                  </a:lnTo>
                  <a:lnTo>
                    <a:pt x="570" y="1845"/>
                  </a:lnTo>
                  <a:lnTo>
                    <a:pt x="560" y="1897"/>
                  </a:lnTo>
                  <a:lnTo>
                    <a:pt x="553" y="1924"/>
                  </a:lnTo>
                  <a:lnTo>
                    <a:pt x="546" y="1949"/>
                  </a:lnTo>
                  <a:lnTo>
                    <a:pt x="538" y="1973"/>
                  </a:lnTo>
                  <a:lnTo>
                    <a:pt x="528" y="1995"/>
                  </a:lnTo>
                  <a:lnTo>
                    <a:pt x="523" y="2004"/>
                  </a:lnTo>
                  <a:lnTo>
                    <a:pt x="518" y="2014"/>
                  </a:lnTo>
                  <a:lnTo>
                    <a:pt x="512" y="2021"/>
                  </a:lnTo>
                  <a:lnTo>
                    <a:pt x="506" y="2027"/>
                  </a:lnTo>
                  <a:lnTo>
                    <a:pt x="499" y="2032"/>
                  </a:lnTo>
                  <a:lnTo>
                    <a:pt x="492" y="2036"/>
                  </a:lnTo>
                  <a:lnTo>
                    <a:pt x="485" y="2038"/>
                  </a:lnTo>
                  <a:lnTo>
                    <a:pt x="477" y="2038"/>
                  </a:lnTo>
                  <a:lnTo>
                    <a:pt x="469" y="2037"/>
                  </a:lnTo>
                  <a:lnTo>
                    <a:pt x="463" y="2035"/>
                  </a:lnTo>
                  <a:lnTo>
                    <a:pt x="457" y="2031"/>
                  </a:lnTo>
                  <a:lnTo>
                    <a:pt x="452" y="2025"/>
                  </a:lnTo>
                  <a:lnTo>
                    <a:pt x="448" y="2019"/>
                  </a:lnTo>
                  <a:lnTo>
                    <a:pt x="444" y="2010"/>
                  </a:lnTo>
                  <a:lnTo>
                    <a:pt x="441" y="2001"/>
                  </a:lnTo>
                  <a:lnTo>
                    <a:pt x="437" y="1991"/>
                  </a:lnTo>
                  <a:lnTo>
                    <a:pt x="434" y="1968"/>
                  </a:lnTo>
                  <a:lnTo>
                    <a:pt x="432" y="1942"/>
                  </a:lnTo>
                  <a:lnTo>
                    <a:pt x="432" y="1915"/>
                  </a:lnTo>
                  <a:lnTo>
                    <a:pt x="433" y="1888"/>
                  </a:lnTo>
                  <a:lnTo>
                    <a:pt x="435" y="1860"/>
                  </a:lnTo>
                  <a:lnTo>
                    <a:pt x="437" y="1833"/>
                  </a:lnTo>
                  <a:lnTo>
                    <a:pt x="441" y="1807"/>
                  </a:lnTo>
                  <a:lnTo>
                    <a:pt x="444" y="1784"/>
                  </a:lnTo>
                  <a:lnTo>
                    <a:pt x="450" y="1750"/>
                  </a:lnTo>
                  <a:lnTo>
                    <a:pt x="452" y="1738"/>
                  </a:lnTo>
                  <a:lnTo>
                    <a:pt x="449" y="1749"/>
                  </a:lnTo>
                  <a:lnTo>
                    <a:pt x="440" y="1778"/>
                  </a:lnTo>
                  <a:lnTo>
                    <a:pt x="426" y="1819"/>
                  </a:lnTo>
                  <a:lnTo>
                    <a:pt x="410" y="1866"/>
                  </a:lnTo>
                  <a:lnTo>
                    <a:pt x="399" y="1890"/>
                  </a:lnTo>
                  <a:lnTo>
                    <a:pt x="390" y="1911"/>
                  </a:lnTo>
                  <a:lnTo>
                    <a:pt x="380" y="1932"/>
                  </a:lnTo>
                  <a:lnTo>
                    <a:pt x="368" y="1951"/>
                  </a:lnTo>
                  <a:lnTo>
                    <a:pt x="363" y="1958"/>
                  </a:lnTo>
                  <a:lnTo>
                    <a:pt x="358" y="1965"/>
                  </a:lnTo>
                  <a:lnTo>
                    <a:pt x="353" y="1971"/>
                  </a:lnTo>
                  <a:lnTo>
                    <a:pt x="348" y="1975"/>
                  </a:lnTo>
                  <a:lnTo>
                    <a:pt x="343" y="1979"/>
                  </a:lnTo>
                  <a:lnTo>
                    <a:pt x="336" y="1982"/>
                  </a:lnTo>
                  <a:lnTo>
                    <a:pt x="331" y="1983"/>
                  </a:lnTo>
                  <a:lnTo>
                    <a:pt x="327" y="1982"/>
                  </a:lnTo>
                  <a:lnTo>
                    <a:pt x="322" y="1979"/>
                  </a:lnTo>
                  <a:lnTo>
                    <a:pt x="318" y="1975"/>
                  </a:lnTo>
                  <a:lnTo>
                    <a:pt x="315" y="1971"/>
                  </a:lnTo>
                  <a:lnTo>
                    <a:pt x="312" y="1965"/>
                  </a:lnTo>
                  <a:lnTo>
                    <a:pt x="309" y="1958"/>
                  </a:lnTo>
                  <a:lnTo>
                    <a:pt x="307" y="1948"/>
                  </a:lnTo>
                  <a:lnTo>
                    <a:pt x="306" y="1940"/>
                  </a:lnTo>
                  <a:lnTo>
                    <a:pt x="305" y="1930"/>
                  </a:lnTo>
                  <a:lnTo>
                    <a:pt x="305" y="1907"/>
                  </a:lnTo>
                  <a:lnTo>
                    <a:pt x="306" y="1883"/>
                  </a:lnTo>
                  <a:lnTo>
                    <a:pt x="308" y="1858"/>
                  </a:lnTo>
                  <a:lnTo>
                    <a:pt x="312" y="1832"/>
                  </a:lnTo>
                  <a:lnTo>
                    <a:pt x="320" y="1781"/>
                  </a:lnTo>
                  <a:lnTo>
                    <a:pt x="328" y="1737"/>
                  </a:lnTo>
                  <a:lnTo>
                    <a:pt x="334" y="1706"/>
                  </a:lnTo>
                  <a:lnTo>
                    <a:pt x="336" y="1694"/>
                  </a:lnTo>
                  <a:lnTo>
                    <a:pt x="332" y="1705"/>
                  </a:lnTo>
                  <a:lnTo>
                    <a:pt x="319" y="1733"/>
                  </a:lnTo>
                  <a:lnTo>
                    <a:pt x="299" y="1771"/>
                  </a:lnTo>
                  <a:lnTo>
                    <a:pt x="274" y="1813"/>
                  </a:lnTo>
                  <a:lnTo>
                    <a:pt x="261" y="1834"/>
                  </a:lnTo>
                  <a:lnTo>
                    <a:pt x="247" y="1853"/>
                  </a:lnTo>
                  <a:lnTo>
                    <a:pt x="232" y="1872"/>
                  </a:lnTo>
                  <a:lnTo>
                    <a:pt x="217" y="1886"/>
                  </a:lnTo>
                  <a:lnTo>
                    <a:pt x="209" y="1893"/>
                  </a:lnTo>
                  <a:lnTo>
                    <a:pt x="202" y="1898"/>
                  </a:lnTo>
                  <a:lnTo>
                    <a:pt x="195" y="1902"/>
                  </a:lnTo>
                  <a:lnTo>
                    <a:pt x="188" y="1905"/>
                  </a:lnTo>
                  <a:lnTo>
                    <a:pt x="180" y="1907"/>
                  </a:lnTo>
                  <a:lnTo>
                    <a:pt x="173" y="1907"/>
                  </a:lnTo>
                  <a:lnTo>
                    <a:pt x="167" y="1906"/>
                  </a:lnTo>
                  <a:lnTo>
                    <a:pt x="160" y="1904"/>
                  </a:lnTo>
                  <a:lnTo>
                    <a:pt x="155" y="1900"/>
                  </a:lnTo>
                  <a:lnTo>
                    <a:pt x="150" y="1894"/>
                  </a:lnTo>
                  <a:lnTo>
                    <a:pt x="145" y="1888"/>
                  </a:lnTo>
                  <a:lnTo>
                    <a:pt x="143" y="1880"/>
                  </a:lnTo>
                  <a:lnTo>
                    <a:pt x="141" y="1872"/>
                  </a:lnTo>
                  <a:lnTo>
                    <a:pt x="140" y="1863"/>
                  </a:lnTo>
                  <a:lnTo>
                    <a:pt x="140" y="1852"/>
                  </a:lnTo>
                  <a:lnTo>
                    <a:pt x="141" y="1841"/>
                  </a:lnTo>
                  <a:lnTo>
                    <a:pt x="145" y="1818"/>
                  </a:lnTo>
                  <a:lnTo>
                    <a:pt x="151" y="1792"/>
                  </a:lnTo>
                  <a:lnTo>
                    <a:pt x="159" y="1767"/>
                  </a:lnTo>
                  <a:lnTo>
                    <a:pt x="168" y="1741"/>
                  </a:lnTo>
                  <a:lnTo>
                    <a:pt x="188" y="1690"/>
                  </a:lnTo>
                  <a:lnTo>
                    <a:pt x="207" y="1647"/>
                  </a:lnTo>
                  <a:lnTo>
                    <a:pt x="222" y="1617"/>
                  </a:lnTo>
                  <a:lnTo>
                    <a:pt x="228" y="1605"/>
                  </a:lnTo>
                  <a:lnTo>
                    <a:pt x="229" y="1601"/>
                  </a:lnTo>
                  <a:lnTo>
                    <a:pt x="233" y="1593"/>
                  </a:lnTo>
                  <a:lnTo>
                    <a:pt x="237" y="1579"/>
                  </a:lnTo>
                  <a:lnTo>
                    <a:pt x="241" y="1563"/>
                  </a:lnTo>
                  <a:lnTo>
                    <a:pt x="242" y="1554"/>
                  </a:lnTo>
                  <a:lnTo>
                    <a:pt x="243" y="1546"/>
                  </a:lnTo>
                  <a:lnTo>
                    <a:pt x="243" y="1537"/>
                  </a:lnTo>
                  <a:lnTo>
                    <a:pt x="241" y="1529"/>
                  </a:lnTo>
                  <a:lnTo>
                    <a:pt x="239" y="1521"/>
                  </a:lnTo>
                  <a:lnTo>
                    <a:pt x="235" y="1514"/>
                  </a:lnTo>
                  <a:lnTo>
                    <a:pt x="230" y="1507"/>
                  </a:lnTo>
                  <a:lnTo>
                    <a:pt x="223" y="1502"/>
                  </a:lnTo>
                  <a:lnTo>
                    <a:pt x="219" y="1500"/>
                  </a:lnTo>
                  <a:lnTo>
                    <a:pt x="214" y="1499"/>
                  </a:lnTo>
                  <a:lnTo>
                    <a:pt x="208" y="1499"/>
                  </a:lnTo>
                  <a:lnTo>
                    <a:pt x="203" y="1500"/>
                  </a:lnTo>
                  <a:lnTo>
                    <a:pt x="191" y="1503"/>
                  </a:lnTo>
                  <a:lnTo>
                    <a:pt x="177" y="1509"/>
                  </a:lnTo>
                  <a:lnTo>
                    <a:pt x="148" y="1526"/>
                  </a:lnTo>
                  <a:lnTo>
                    <a:pt x="119" y="1546"/>
                  </a:lnTo>
                  <a:lnTo>
                    <a:pt x="102" y="1555"/>
                  </a:lnTo>
                  <a:lnTo>
                    <a:pt x="87" y="1563"/>
                  </a:lnTo>
                  <a:lnTo>
                    <a:pt x="72" y="1570"/>
                  </a:lnTo>
                  <a:lnTo>
                    <a:pt x="58" y="1576"/>
                  </a:lnTo>
                  <a:lnTo>
                    <a:pt x="50" y="1578"/>
                  </a:lnTo>
                  <a:lnTo>
                    <a:pt x="43" y="1579"/>
                  </a:lnTo>
                  <a:lnTo>
                    <a:pt x="37" y="1579"/>
                  </a:lnTo>
                  <a:lnTo>
                    <a:pt x="31" y="1579"/>
                  </a:lnTo>
                  <a:lnTo>
                    <a:pt x="25" y="1578"/>
                  </a:lnTo>
                  <a:lnTo>
                    <a:pt x="19" y="1574"/>
                  </a:lnTo>
                  <a:lnTo>
                    <a:pt x="14" y="1571"/>
                  </a:lnTo>
                  <a:lnTo>
                    <a:pt x="9" y="1567"/>
                  </a:lnTo>
                  <a:lnTo>
                    <a:pt x="5" y="1562"/>
                  </a:lnTo>
                  <a:lnTo>
                    <a:pt x="3" y="1556"/>
                  </a:lnTo>
                  <a:lnTo>
                    <a:pt x="1" y="1551"/>
                  </a:lnTo>
                  <a:lnTo>
                    <a:pt x="0" y="1543"/>
                  </a:lnTo>
                  <a:lnTo>
                    <a:pt x="0" y="1537"/>
                  </a:lnTo>
                  <a:lnTo>
                    <a:pt x="1" y="1530"/>
                  </a:lnTo>
                  <a:lnTo>
                    <a:pt x="2" y="1523"/>
                  </a:lnTo>
                  <a:lnTo>
                    <a:pt x="5" y="1516"/>
                  </a:lnTo>
                  <a:lnTo>
                    <a:pt x="11" y="1499"/>
                  </a:lnTo>
                  <a:lnTo>
                    <a:pt x="20" y="1483"/>
                  </a:lnTo>
                  <a:lnTo>
                    <a:pt x="32" y="1466"/>
                  </a:lnTo>
                  <a:lnTo>
                    <a:pt x="45" y="1448"/>
                  </a:lnTo>
                  <a:lnTo>
                    <a:pt x="73" y="1413"/>
                  </a:lnTo>
                  <a:lnTo>
                    <a:pt x="101" y="1380"/>
                  </a:lnTo>
                  <a:lnTo>
                    <a:pt x="114" y="1365"/>
                  </a:lnTo>
                  <a:lnTo>
                    <a:pt x="126" y="1349"/>
                  </a:lnTo>
                  <a:lnTo>
                    <a:pt x="136" y="1336"/>
                  </a:lnTo>
                  <a:lnTo>
                    <a:pt x="144" y="1324"/>
                  </a:lnTo>
                  <a:lnTo>
                    <a:pt x="156" y="1302"/>
                  </a:lnTo>
                  <a:lnTo>
                    <a:pt x="165" y="1281"/>
                  </a:lnTo>
                  <a:lnTo>
                    <a:pt x="172" y="1259"/>
                  </a:lnTo>
                  <a:lnTo>
                    <a:pt x="179" y="1238"/>
                  </a:lnTo>
                  <a:lnTo>
                    <a:pt x="188" y="1216"/>
                  </a:lnTo>
                  <a:lnTo>
                    <a:pt x="197" y="1192"/>
                  </a:lnTo>
                  <a:lnTo>
                    <a:pt x="208" y="1167"/>
                  </a:lnTo>
                  <a:lnTo>
                    <a:pt x="224" y="1140"/>
                  </a:lnTo>
                  <a:lnTo>
                    <a:pt x="242" y="1111"/>
                  </a:lnTo>
                  <a:lnTo>
                    <a:pt x="262" y="1083"/>
                  </a:lnTo>
                  <a:lnTo>
                    <a:pt x="281" y="1057"/>
                  </a:lnTo>
                  <a:lnTo>
                    <a:pt x="299" y="1034"/>
                  </a:lnTo>
                  <a:lnTo>
                    <a:pt x="315" y="1015"/>
                  </a:lnTo>
                  <a:lnTo>
                    <a:pt x="326" y="1000"/>
                  </a:lnTo>
                  <a:lnTo>
                    <a:pt x="334" y="990"/>
                  </a:lnTo>
                  <a:lnTo>
                    <a:pt x="337" y="987"/>
                  </a:lnTo>
                  <a:lnTo>
                    <a:pt x="350" y="969"/>
                  </a:lnTo>
                  <a:lnTo>
                    <a:pt x="382" y="919"/>
                  </a:lnTo>
                  <a:lnTo>
                    <a:pt x="431" y="848"/>
                  </a:lnTo>
                  <a:lnTo>
                    <a:pt x="492" y="760"/>
                  </a:lnTo>
                  <a:lnTo>
                    <a:pt x="526" y="714"/>
                  </a:lnTo>
                  <a:lnTo>
                    <a:pt x="561" y="666"/>
                  </a:lnTo>
                  <a:lnTo>
                    <a:pt x="599" y="619"/>
                  </a:lnTo>
                  <a:lnTo>
                    <a:pt x="635" y="571"/>
                  </a:lnTo>
                  <a:lnTo>
                    <a:pt x="672" y="527"/>
                  </a:lnTo>
                  <a:lnTo>
                    <a:pt x="708" y="486"/>
                  </a:lnTo>
                  <a:lnTo>
                    <a:pt x="743" y="447"/>
                  </a:lnTo>
                  <a:lnTo>
                    <a:pt x="776" y="414"/>
                  </a:lnTo>
                  <a:lnTo>
                    <a:pt x="850" y="344"/>
                  </a:lnTo>
                  <a:lnTo>
                    <a:pt x="924" y="272"/>
                  </a:lnTo>
                  <a:lnTo>
                    <a:pt x="993" y="202"/>
                  </a:lnTo>
                  <a:lnTo>
                    <a:pt x="1055" y="138"/>
                  </a:lnTo>
                  <a:lnTo>
                    <a:pt x="1107" y="83"/>
                  </a:lnTo>
                  <a:lnTo>
                    <a:pt x="1149" y="39"/>
                  </a:lnTo>
                  <a:lnTo>
                    <a:pt x="1176" y="10"/>
                  </a:lnTo>
                  <a:lnTo>
                    <a:pt x="1185" y="0"/>
                  </a:lnTo>
                  <a:lnTo>
                    <a:pt x="1221" y="5"/>
                  </a:lnTo>
                  <a:lnTo>
                    <a:pt x="1317" y="23"/>
                  </a:lnTo>
                  <a:lnTo>
                    <a:pt x="1347" y="29"/>
                  </a:lnTo>
                  <a:lnTo>
                    <a:pt x="1380" y="36"/>
                  </a:lnTo>
                  <a:lnTo>
                    <a:pt x="1414" y="45"/>
                  </a:lnTo>
                  <a:lnTo>
                    <a:pt x="1449" y="55"/>
                  </a:lnTo>
                  <a:lnTo>
                    <a:pt x="1485" y="65"/>
                  </a:lnTo>
                  <a:lnTo>
                    <a:pt x="1522" y="77"/>
                  </a:lnTo>
                  <a:lnTo>
                    <a:pt x="1559" y="91"/>
                  </a:lnTo>
                  <a:lnTo>
                    <a:pt x="1597" y="105"/>
                  </a:lnTo>
                  <a:lnTo>
                    <a:pt x="1633" y="121"/>
                  </a:lnTo>
                  <a:lnTo>
                    <a:pt x="1669" y="138"/>
                  </a:lnTo>
                  <a:lnTo>
                    <a:pt x="1703" y="157"/>
                  </a:lnTo>
                  <a:lnTo>
                    <a:pt x="1736" y="177"/>
                  </a:lnTo>
                  <a:lnTo>
                    <a:pt x="1768" y="198"/>
                  </a:lnTo>
                  <a:lnTo>
                    <a:pt x="1797" y="222"/>
                  </a:lnTo>
                  <a:lnTo>
                    <a:pt x="1824" y="247"/>
                  </a:lnTo>
                  <a:lnTo>
                    <a:pt x="1847" y="273"/>
                  </a:lnTo>
                  <a:lnTo>
                    <a:pt x="1867" y="301"/>
                  </a:lnTo>
                  <a:lnTo>
                    <a:pt x="1885" y="332"/>
                  </a:lnTo>
                  <a:lnTo>
                    <a:pt x="1898" y="363"/>
                  </a:lnTo>
                  <a:lnTo>
                    <a:pt x="1906" y="397"/>
                  </a:lnTo>
                  <a:lnTo>
                    <a:pt x="1910" y="432"/>
                  </a:lnTo>
                  <a:lnTo>
                    <a:pt x="1910" y="470"/>
                  </a:lnTo>
                  <a:lnTo>
                    <a:pt x="1904" y="509"/>
                  </a:lnTo>
                  <a:lnTo>
                    <a:pt x="1893" y="551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6" name="Freeform 129"/>
            <p:cNvSpPr>
              <a:spLocks/>
            </p:cNvSpPr>
            <p:nvPr/>
          </p:nvSpPr>
          <p:spPr bwMode="auto">
            <a:xfrm>
              <a:off x="2705" y="2209"/>
              <a:ext cx="9" cy="18"/>
            </a:xfrm>
            <a:custGeom>
              <a:avLst/>
              <a:gdLst>
                <a:gd name="T0" fmla="*/ 0 w 130"/>
                <a:gd name="T1" fmla="*/ 0 h 275"/>
                <a:gd name="T2" fmla="*/ 0 w 130"/>
                <a:gd name="T3" fmla="*/ 0 h 275"/>
                <a:gd name="T4" fmla="*/ 0 w 130"/>
                <a:gd name="T5" fmla="*/ 0 h 275"/>
                <a:gd name="T6" fmla="*/ 0 w 130"/>
                <a:gd name="T7" fmla="*/ 0 h 275"/>
                <a:gd name="T8" fmla="*/ 0 w 130"/>
                <a:gd name="T9" fmla="*/ 0 h 275"/>
                <a:gd name="T10" fmla="*/ 0 w 130"/>
                <a:gd name="T11" fmla="*/ 0 h 275"/>
                <a:gd name="T12" fmla="*/ 0 w 130"/>
                <a:gd name="T13" fmla="*/ 0 h 275"/>
                <a:gd name="T14" fmla="*/ 0 w 130"/>
                <a:gd name="T15" fmla="*/ 0 h 275"/>
                <a:gd name="T16" fmla="*/ 0 w 130"/>
                <a:gd name="T17" fmla="*/ 0 h 275"/>
                <a:gd name="T18" fmla="*/ 0 w 130"/>
                <a:gd name="T19" fmla="*/ 0 h 275"/>
                <a:gd name="T20" fmla="*/ 0 w 130"/>
                <a:gd name="T21" fmla="*/ 0 h 275"/>
                <a:gd name="T22" fmla="*/ 0 w 130"/>
                <a:gd name="T23" fmla="*/ 0 h 275"/>
                <a:gd name="T24" fmla="*/ 0 w 130"/>
                <a:gd name="T25" fmla="*/ 0 h 275"/>
                <a:gd name="T26" fmla="*/ 0 w 130"/>
                <a:gd name="T27" fmla="*/ 0 h 275"/>
                <a:gd name="T28" fmla="*/ 0 w 130"/>
                <a:gd name="T29" fmla="*/ 0 h 275"/>
                <a:gd name="T30" fmla="*/ 0 w 130"/>
                <a:gd name="T31" fmla="*/ 0 h 275"/>
                <a:gd name="T32" fmla="*/ 0 w 130"/>
                <a:gd name="T33" fmla="*/ 0 h 275"/>
                <a:gd name="T34" fmla="*/ 0 w 130"/>
                <a:gd name="T35" fmla="*/ 0 h 275"/>
                <a:gd name="T36" fmla="*/ 0 w 130"/>
                <a:gd name="T37" fmla="*/ 0 h 275"/>
                <a:gd name="T38" fmla="*/ 0 w 130"/>
                <a:gd name="T39" fmla="*/ 0 h 275"/>
                <a:gd name="T40" fmla="*/ 0 w 130"/>
                <a:gd name="T41" fmla="*/ 0 h 275"/>
                <a:gd name="T42" fmla="*/ 0 w 130"/>
                <a:gd name="T43" fmla="*/ 0 h 275"/>
                <a:gd name="T44" fmla="*/ 0 w 130"/>
                <a:gd name="T45" fmla="*/ 0 h 275"/>
                <a:gd name="T46" fmla="*/ 0 w 130"/>
                <a:gd name="T47" fmla="*/ 0 h 275"/>
                <a:gd name="T48" fmla="*/ 0 w 130"/>
                <a:gd name="T49" fmla="*/ 0 h 275"/>
                <a:gd name="T50" fmla="*/ 0 w 130"/>
                <a:gd name="T51" fmla="*/ 0 h 275"/>
                <a:gd name="T52" fmla="*/ 0 w 130"/>
                <a:gd name="T53" fmla="*/ 0 h 275"/>
                <a:gd name="T54" fmla="*/ 0 w 130"/>
                <a:gd name="T55" fmla="*/ 0 h 275"/>
                <a:gd name="T56" fmla="*/ 0 w 130"/>
                <a:gd name="T57" fmla="*/ 0 h 275"/>
                <a:gd name="T58" fmla="*/ 0 w 130"/>
                <a:gd name="T59" fmla="*/ 0 h 275"/>
                <a:gd name="T60" fmla="*/ 0 w 130"/>
                <a:gd name="T61" fmla="*/ 0 h 275"/>
                <a:gd name="T62" fmla="*/ 0 w 130"/>
                <a:gd name="T63" fmla="*/ 0 h 2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"/>
                <a:gd name="T97" fmla="*/ 0 h 275"/>
                <a:gd name="T98" fmla="*/ 130 w 130"/>
                <a:gd name="T99" fmla="*/ 275 h 2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" h="275">
                  <a:moveTo>
                    <a:pt x="65" y="275"/>
                  </a:moveTo>
                  <a:lnTo>
                    <a:pt x="72" y="274"/>
                  </a:lnTo>
                  <a:lnTo>
                    <a:pt x="78" y="272"/>
                  </a:lnTo>
                  <a:lnTo>
                    <a:pt x="84" y="269"/>
                  </a:lnTo>
                  <a:lnTo>
                    <a:pt x="90" y="265"/>
                  </a:lnTo>
                  <a:lnTo>
                    <a:pt x="96" y="259"/>
                  </a:lnTo>
                  <a:lnTo>
                    <a:pt x="102" y="252"/>
                  </a:lnTo>
                  <a:lnTo>
                    <a:pt x="107" y="244"/>
                  </a:lnTo>
                  <a:lnTo>
                    <a:pt x="111" y="235"/>
                  </a:lnTo>
                  <a:lnTo>
                    <a:pt x="115" y="226"/>
                  </a:lnTo>
                  <a:lnTo>
                    <a:pt x="119" y="214"/>
                  </a:lnTo>
                  <a:lnTo>
                    <a:pt x="122" y="203"/>
                  </a:lnTo>
                  <a:lnTo>
                    <a:pt x="125" y="192"/>
                  </a:lnTo>
                  <a:lnTo>
                    <a:pt x="127" y="178"/>
                  </a:lnTo>
                  <a:lnTo>
                    <a:pt x="128" y="166"/>
                  </a:lnTo>
                  <a:lnTo>
                    <a:pt x="129" y="151"/>
                  </a:lnTo>
                  <a:lnTo>
                    <a:pt x="130" y="138"/>
                  </a:lnTo>
                  <a:lnTo>
                    <a:pt x="129" y="124"/>
                  </a:lnTo>
                  <a:lnTo>
                    <a:pt x="128" y="110"/>
                  </a:lnTo>
                  <a:lnTo>
                    <a:pt x="127" y="97"/>
                  </a:lnTo>
                  <a:lnTo>
                    <a:pt x="125" y="84"/>
                  </a:lnTo>
                  <a:lnTo>
                    <a:pt x="122" y="72"/>
                  </a:lnTo>
                  <a:lnTo>
                    <a:pt x="119" y="61"/>
                  </a:lnTo>
                  <a:lnTo>
                    <a:pt x="115" y="50"/>
                  </a:lnTo>
                  <a:lnTo>
                    <a:pt x="111" y="40"/>
                  </a:lnTo>
                  <a:lnTo>
                    <a:pt x="107" y="32"/>
                  </a:lnTo>
                  <a:lnTo>
                    <a:pt x="102" y="23"/>
                  </a:lnTo>
                  <a:lnTo>
                    <a:pt x="96" y="16"/>
                  </a:lnTo>
                  <a:lnTo>
                    <a:pt x="90" y="11"/>
                  </a:lnTo>
                  <a:lnTo>
                    <a:pt x="84" y="6"/>
                  </a:lnTo>
                  <a:lnTo>
                    <a:pt x="78" y="3"/>
                  </a:lnTo>
                  <a:lnTo>
                    <a:pt x="72" y="1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6" y="6"/>
                  </a:lnTo>
                  <a:lnTo>
                    <a:pt x="40" y="11"/>
                  </a:lnTo>
                  <a:lnTo>
                    <a:pt x="34" y="16"/>
                  </a:lnTo>
                  <a:lnTo>
                    <a:pt x="29" y="23"/>
                  </a:lnTo>
                  <a:lnTo>
                    <a:pt x="24" y="32"/>
                  </a:lnTo>
                  <a:lnTo>
                    <a:pt x="19" y="40"/>
                  </a:lnTo>
                  <a:lnTo>
                    <a:pt x="15" y="50"/>
                  </a:lnTo>
                  <a:lnTo>
                    <a:pt x="12" y="61"/>
                  </a:lnTo>
                  <a:lnTo>
                    <a:pt x="9" y="72"/>
                  </a:lnTo>
                  <a:lnTo>
                    <a:pt x="6" y="84"/>
                  </a:lnTo>
                  <a:lnTo>
                    <a:pt x="4" y="97"/>
                  </a:lnTo>
                  <a:lnTo>
                    <a:pt x="1" y="11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51"/>
                  </a:lnTo>
                  <a:lnTo>
                    <a:pt x="1" y="166"/>
                  </a:lnTo>
                  <a:lnTo>
                    <a:pt x="4" y="178"/>
                  </a:lnTo>
                  <a:lnTo>
                    <a:pt x="6" y="192"/>
                  </a:lnTo>
                  <a:lnTo>
                    <a:pt x="9" y="203"/>
                  </a:lnTo>
                  <a:lnTo>
                    <a:pt x="12" y="214"/>
                  </a:lnTo>
                  <a:lnTo>
                    <a:pt x="15" y="226"/>
                  </a:lnTo>
                  <a:lnTo>
                    <a:pt x="19" y="235"/>
                  </a:lnTo>
                  <a:lnTo>
                    <a:pt x="24" y="244"/>
                  </a:lnTo>
                  <a:lnTo>
                    <a:pt x="29" y="252"/>
                  </a:lnTo>
                  <a:lnTo>
                    <a:pt x="34" y="259"/>
                  </a:lnTo>
                  <a:lnTo>
                    <a:pt x="40" y="265"/>
                  </a:lnTo>
                  <a:lnTo>
                    <a:pt x="46" y="269"/>
                  </a:lnTo>
                  <a:lnTo>
                    <a:pt x="52" y="272"/>
                  </a:lnTo>
                  <a:lnTo>
                    <a:pt x="58" y="274"/>
                  </a:lnTo>
                  <a:lnTo>
                    <a:pt x="65" y="275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7" name="Freeform 130"/>
            <p:cNvSpPr>
              <a:spLocks/>
            </p:cNvSpPr>
            <p:nvPr/>
          </p:nvSpPr>
          <p:spPr bwMode="auto">
            <a:xfrm>
              <a:off x="2790" y="2217"/>
              <a:ext cx="9" cy="19"/>
            </a:xfrm>
            <a:custGeom>
              <a:avLst/>
              <a:gdLst>
                <a:gd name="T0" fmla="*/ 0 w 129"/>
                <a:gd name="T1" fmla="*/ 0 h 276"/>
                <a:gd name="T2" fmla="*/ 0 w 129"/>
                <a:gd name="T3" fmla="*/ 0 h 276"/>
                <a:gd name="T4" fmla="*/ 0 w 129"/>
                <a:gd name="T5" fmla="*/ 0 h 276"/>
                <a:gd name="T6" fmla="*/ 0 w 129"/>
                <a:gd name="T7" fmla="*/ 0 h 276"/>
                <a:gd name="T8" fmla="*/ 0 w 129"/>
                <a:gd name="T9" fmla="*/ 0 h 276"/>
                <a:gd name="T10" fmla="*/ 0 w 129"/>
                <a:gd name="T11" fmla="*/ 0 h 276"/>
                <a:gd name="T12" fmla="*/ 0 w 129"/>
                <a:gd name="T13" fmla="*/ 0 h 276"/>
                <a:gd name="T14" fmla="*/ 0 w 129"/>
                <a:gd name="T15" fmla="*/ 0 h 276"/>
                <a:gd name="T16" fmla="*/ 0 w 129"/>
                <a:gd name="T17" fmla="*/ 0 h 276"/>
                <a:gd name="T18" fmla="*/ 0 w 129"/>
                <a:gd name="T19" fmla="*/ 0 h 276"/>
                <a:gd name="T20" fmla="*/ 0 w 129"/>
                <a:gd name="T21" fmla="*/ 0 h 276"/>
                <a:gd name="T22" fmla="*/ 0 w 129"/>
                <a:gd name="T23" fmla="*/ 0 h 276"/>
                <a:gd name="T24" fmla="*/ 0 w 129"/>
                <a:gd name="T25" fmla="*/ 0 h 276"/>
                <a:gd name="T26" fmla="*/ 0 w 129"/>
                <a:gd name="T27" fmla="*/ 0 h 276"/>
                <a:gd name="T28" fmla="*/ 0 w 129"/>
                <a:gd name="T29" fmla="*/ 0 h 276"/>
                <a:gd name="T30" fmla="*/ 0 w 129"/>
                <a:gd name="T31" fmla="*/ 0 h 276"/>
                <a:gd name="T32" fmla="*/ 0 w 129"/>
                <a:gd name="T33" fmla="*/ 0 h 276"/>
                <a:gd name="T34" fmla="*/ 0 w 129"/>
                <a:gd name="T35" fmla="*/ 0 h 276"/>
                <a:gd name="T36" fmla="*/ 0 w 129"/>
                <a:gd name="T37" fmla="*/ 0 h 276"/>
                <a:gd name="T38" fmla="*/ 0 w 129"/>
                <a:gd name="T39" fmla="*/ 0 h 276"/>
                <a:gd name="T40" fmla="*/ 0 w 129"/>
                <a:gd name="T41" fmla="*/ 0 h 276"/>
                <a:gd name="T42" fmla="*/ 0 w 129"/>
                <a:gd name="T43" fmla="*/ 0 h 276"/>
                <a:gd name="T44" fmla="*/ 0 w 129"/>
                <a:gd name="T45" fmla="*/ 0 h 276"/>
                <a:gd name="T46" fmla="*/ 0 w 129"/>
                <a:gd name="T47" fmla="*/ 0 h 276"/>
                <a:gd name="T48" fmla="*/ 0 w 129"/>
                <a:gd name="T49" fmla="*/ 0 h 276"/>
                <a:gd name="T50" fmla="*/ 0 w 129"/>
                <a:gd name="T51" fmla="*/ 0 h 276"/>
                <a:gd name="T52" fmla="*/ 0 w 129"/>
                <a:gd name="T53" fmla="*/ 0 h 276"/>
                <a:gd name="T54" fmla="*/ 0 w 129"/>
                <a:gd name="T55" fmla="*/ 0 h 276"/>
                <a:gd name="T56" fmla="*/ 0 w 129"/>
                <a:gd name="T57" fmla="*/ 0 h 276"/>
                <a:gd name="T58" fmla="*/ 0 w 129"/>
                <a:gd name="T59" fmla="*/ 0 h 276"/>
                <a:gd name="T60" fmla="*/ 0 w 129"/>
                <a:gd name="T61" fmla="*/ 0 h 276"/>
                <a:gd name="T62" fmla="*/ 0 w 129"/>
                <a:gd name="T63" fmla="*/ 0 h 2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9"/>
                <a:gd name="T97" fmla="*/ 0 h 276"/>
                <a:gd name="T98" fmla="*/ 129 w 129"/>
                <a:gd name="T99" fmla="*/ 276 h 2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9" h="276">
                  <a:moveTo>
                    <a:pt x="64" y="276"/>
                  </a:moveTo>
                  <a:lnTo>
                    <a:pt x="71" y="275"/>
                  </a:lnTo>
                  <a:lnTo>
                    <a:pt x="78" y="272"/>
                  </a:lnTo>
                  <a:lnTo>
                    <a:pt x="84" y="269"/>
                  </a:lnTo>
                  <a:lnTo>
                    <a:pt x="90" y="264"/>
                  </a:lnTo>
                  <a:lnTo>
                    <a:pt x="95" y="259"/>
                  </a:lnTo>
                  <a:lnTo>
                    <a:pt x="100" y="252"/>
                  </a:lnTo>
                  <a:lnTo>
                    <a:pt x="105" y="245"/>
                  </a:lnTo>
                  <a:lnTo>
                    <a:pt x="111" y="235"/>
                  </a:lnTo>
                  <a:lnTo>
                    <a:pt x="115" y="225"/>
                  </a:lnTo>
                  <a:lnTo>
                    <a:pt x="118" y="215"/>
                  </a:lnTo>
                  <a:lnTo>
                    <a:pt x="122" y="203"/>
                  </a:lnTo>
                  <a:lnTo>
                    <a:pt x="124" y="191"/>
                  </a:lnTo>
                  <a:lnTo>
                    <a:pt x="126" y="178"/>
                  </a:lnTo>
                  <a:lnTo>
                    <a:pt x="128" y="165"/>
                  </a:lnTo>
                  <a:lnTo>
                    <a:pt x="129" y="152"/>
                  </a:lnTo>
                  <a:lnTo>
                    <a:pt x="129" y="138"/>
                  </a:lnTo>
                  <a:lnTo>
                    <a:pt x="129" y="124"/>
                  </a:lnTo>
                  <a:lnTo>
                    <a:pt x="128" y="110"/>
                  </a:lnTo>
                  <a:lnTo>
                    <a:pt x="126" y="97"/>
                  </a:lnTo>
                  <a:lnTo>
                    <a:pt x="124" y="84"/>
                  </a:lnTo>
                  <a:lnTo>
                    <a:pt x="122" y="72"/>
                  </a:lnTo>
                  <a:lnTo>
                    <a:pt x="118" y="61"/>
                  </a:lnTo>
                  <a:lnTo>
                    <a:pt x="115" y="50"/>
                  </a:lnTo>
                  <a:lnTo>
                    <a:pt x="111" y="40"/>
                  </a:lnTo>
                  <a:lnTo>
                    <a:pt x="105" y="32"/>
                  </a:lnTo>
                  <a:lnTo>
                    <a:pt x="100" y="24"/>
                  </a:lnTo>
                  <a:lnTo>
                    <a:pt x="95" y="16"/>
                  </a:lnTo>
                  <a:lnTo>
                    <a:pt x="90" y="11"/>
                  </a:lnTo>
                  <a:lnTo>
                    <a:pt x="84" y="6"/>
                  </a:lnTo>
                  <a:lnTo>
                    <a:pt x="78" y="3"/>
                  </a:lnTo>
                  <a:lnTo>
                    <a:pt x="71" y="1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6" y="6"/>
                  </a:lnTo>
                  <a:lnTo>
                    <a:pt x="39" y="11"/>
                  </a:lnTo>
                  <a:lnTo>
                    <a:pt x="33" y="16"/>
                  </a:lnTo>
                  <a:lnTo>
                    <a:pt x="28" y="24"/>
                  </a:lnTo>
                  <a:lnTo>
                    <a:pt x="23" y="32"/>
                  </a:lnTo>
                  <a:lnTo>
                    <a:pt x="19" y="40"/>
                  </a:lnTo>
                  <a:lnTo>
                    <a:pt x="15" y="50"/>
                  </a:lnTo>
                  <a:lnTo>
                    <a:pt x="10" y="61"/>
                  </a:lnTo>
                  <a:lnTo>
                    <a:pt x="7" y="72"/>
                  </a:lnTo>
                  <a:lnTo>
                    <a:pt x="5" y="84"/>
                  </a:lnTo>
                  <a:lnTo>
                    <a:pt x="2" y="97"/>
                  </a:lnTo>
                  <a:lnTo>
                    <a:pt x="1" y="11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52"/>
                  </a:lnTo>
                  <a:lnTo>
                    <a:pt x="1" y="165"/>
                  </a:lnTo>
                  <a:lnTo>
                    <a:pt x="2" y="178"/>
                  </a:lnTo>
                  <a:lnTo>
                    <a:pt x="5" y="191"/>
                  </a:lnTo>
                  <a:lnTo>
                    <a:pt x="7" y="203"/>
                  </a:lnTo>
                  <a:lnTo>
                    <a:pt x="10" y="215"/>
                  </a:lnTo>
                  <a:lnTo>
                    <a:pt x="15" y="225"/>
                  </a:lnTo>
                  <a:lnTo>
                    <a:pt x="19" y="235"/>
                  </a:lnTo>
                  <a:lnTo>
                    <a:pt x="23" y="245"/>
                  </a:lnTo>
                  <a:lnTo>
                    <a:pt x="28" y="252"/>
                  </a:lnTo>
                  <a:lnTo>
                    <a:pt x="33" y="259"/>
                  </a:lnTo>
                  <a:lnTo>
                    <a:pt x="39" y="264"/>
                  </a:lnTo>
                  <a:lnTo>
                    <a:pt x="46" y="269"/>
                  </a:lnTo>
                  <a:lnTo>
                    <a:pt x="52" y="272"/>
                  </a:lnTo>
                  <a:lnTo>
                    <a:pt x="58" y="275"/>
                  </a:lnTo>
                  <a:lnTo>
                    <a:pt x="64" y="276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8" name="Freeform 131"/>
            <p:cNvSpPr>
              <a:spLocks/>
            </p:cNvSpPr>
            <p:nvPr/>
          </p:nvSpPr>
          <p:spPr bwMode="auto">
            <a:xfrm>
              <a:off x="2731" y="2236"/>
              <a:ext cx="19" cy="7"/>
            </a:xfrm>
            <a:custGeom>
              <a:avLst/>
              <a:gdLst>
                <a:gd name="T0" fmla="*/ 0 w 288"/>
                <a:gd name="T1" fmla="*/ 0 h 100"/>
                <a:gd name="T2" fmla="*/ 0 w 288"/>
                <a:gd name="T3" fmla="*/ 0 h 100"/>
                <a:gd name="T4" fmla="*/ 0 w 288"/>
                <a:gd name="T5" fmla="*/ 0 h 100"/>
                <a:gd name="T6" fmla="*/ 0 w 288"/>
                <a:gd name="T7" fmla="*/ 0 h 100"/>
                <a:gd name="T8" fmla="*/ 0 w 288"/>
                <a:gd name="T9" fmla="*/ 0 h 100"/>
                <a:gd name="T10" fmla="*/ 0 w 288"/>
                <a:gd name="T11" fmla="*/ 0 h 100"/>
                <a:gd name="T12" fmla="*/ 0 w 288"/>
                <a:gd name="T13" fmla="*/ 0 h 100"/>
                <a:gd name="T14" fmla="*/ 0 w 288"/>
                <a:gd name="T15" fmla="*/ 0 h 100"/>
                <a:gd name="T16" fmla="*/ 0 w 288"/>
                <a:gd name="T17" fmla="*/ 0 h 100"/>
                <a:gd name="T18" fmla="*/ 0 w 288"/>
                <a:gd name="T19" fmla="*/ 0 h 100"/>
                <a:gd name="T20" fmla="*/ 0 w 288"/>
                <a:gd name="T21" fmla="*/ 0 h 100"/>
                <a:gd name="T22" fmla="*/ 0 w 288"/>
                <a:gd name="T23" fmla="*/ 0 h 100"/>
                <a:gd name="T24" fmla="*/ 0 w 288"/>
                <a:gd name="T25" fmla="*/ 0 h 100"/>
                <a:gd name="T26" fmla="*/ 0 w 288"/>
                <a:gd name="T27" fmla="*/ 0 h 100"/>
                <a:gd name="T28" fmla="*/ 0 w 288"/>
                <a:gd name="T29" fmla="*/ 0 h 100"/>
                <a:gd name="T30" fmla="*/ 0 w 288"/>
                <a:gd name="T31" fmla="*/ 0 h 100"/>
                <a:gd name="T32" fmla="*/ 0 w 288"/>
                <a:gd name="T33" fmla="*/ 0 h 100"/>
                <a:gd name="T34" fmla="*/ 0 w 288"/>
                <a:gd name="T35" fmla="*/ 0 h 100"/>
                <a:gd name="T36" fmla="*/ 0 w 288"/>
                <a:gd name="T37" fmla="*/ 0 h 100"/>
                <a:gd name="T38" fmla="*/ 0 w 288"/>
                <a:gd name="T39" fmla="*/ 0 h 100"/>
                <a:gd name="T40" fmla="*/ 0 w 288"/>
                <a:gd name="T41" fmla="*/ 0 h 100"/>
                <a:gd name="T42" fmla="*/ 0 w 288"/>
                <a:gd name="T43" fmla="*/ 0 h 100"/>
                <a:gd name="T44" fmla="*/ 0 w 288"/>
                <a:gd name="T45" fmla="*/ 0 h 100"/>
                <a:gd name="T46" fmla="*/ 0 w 288"/>
                <a:gd name="T47" fmla="*/ 0 h 100"/>
                <a:gd name="T48" fmla="*/ 0 w 288"/>
                <a:gd name="T49" fmla="*/ 0 h 100"/>
                <a:gd name="T50" fmla="*/ 0 w 288"/>
                <a:gd name="T51" fmla="*/ 0 h 100"/>
                <a:gd name="T52" fmla="*/ 0 w 288"/>
                <a:gd name="T53" fmla="*/ 0 h 100"/>
                <a:gd name="T54" fmla="*/ 0 w 288"/>
                <a:gd name="T55" fmla="*/ 0 h 100"/>
                <a:gd name="T56" fmla="*/ 0 w 288"/>
                <a:gd name="T57" fmla="*/ 0 h 100"/>
                <a:gd name="T58" fmla="*/ 0 w 288"/>
                <a:gd name="T59" fmla="*/ 0 h 100"/>
                <a:gd name="T60" fmla="*/ 0 w 288"/>
                <a:gd name="T61" fmla="*/ 0 h 100"/>
                <a:gd name="T62" fmla="*/ 0 w 288"/>
                <a:gd name="T63" fmla="*/ 0 h 100"/>
                <a:gd name="T64" fmla="*/ 0 w 288"/>
                <a:gd name="T65" fmla="*/ 0 h 100"/>
                <a:gd name="T66" fmla="*/ 0 w 288"/>
                <a:gd name="T67" fmla="*/ 0 h 100"/>
                <a:gd name="T68" fmla="*/ 0 w 288"/>
                <a:gd name="T69" fmla="*/ 0 h 100"/>
                <a:gd name="T70" fmla="*/ 0 w 288"/>
                <a:gd name="T71" fmla="*/ 0 h 100"/>
                <a:gd name="T72" fmla="*/ 0 w 288"/>
                <a:gd name="T73" fmla="*/ 0 h 100"/>
                <a:gd name="T74" fmla="*/ 0 w 288"/>
                <a:gd name="T75" fmla="*/ 0 h 100"/>
                <a:gd name="T76" fmla="*/ 0 w 288"/>
                <a:gd name="T77" fmla="*/ 0 h 100"/>
                <a:gd name="T78" fmla="*/ 0 w 288"/>
                <a:gd name="T79" fmla="*/ 0 h 100"/>
                <a:gd name="T80" fmla="*/ 0 w 288"/>
                <a:gd name="T81" fmla="*/ 0 h 100"/>
                <a:gd name="T82" fmla="*/ 0 w 288"/>
                <a:gd name="T83" fmla="*/ 0 h 100"/>
                <a:gd name="T84" fmla="*/ 0 w 288"/>
                <a:gd name="T85" fmla="*/ 0 h 100"/>
                <a:gd name="T86" fmla="*/ 0 w 288"/>
                <a:gd name="T87" fmla="*/ 0 h 100"/>
                <a:gd name="T88" fmla="*/ 0 w 288"/>
                <a:gd name="T89" fmla="*/ 0 h 100"/>
                <a:gd name="T90" fmla="*/ 0 w 288"/>
                <a:gd name="T91" fmla="*/ 0 h 100"/>
                <a:gd name="T92" fmla="*/ 0 w 288"/>
                <a:gd name="T93" fmla="*/ 0 h 100"/>
                <a:gd name="T94" fmla="*/ 0 w 288"/>
                <a:gd name="T95" fmla="*/ 0 h 100"/>
                <a:gd name="T96" fmla="*/ 0 w 288"/>
                <a:gd name="T97" fmla="*/ 0 h 100"/>
                <a:gd name="T98" fmla="*/ 0 w 288"/>
                <a:gd name="T99" fmla="*/ 0 h 100"/>
                <a:gd name="T100" fmla="*/ 0 w 288"/>
                <a:gd name="T101" fmla="*/ 0 h 100"/>
                <a:gd name="T102" fmla="*/ 0 w 288"/>
                <a:gd name="T103" fmla="*/ 0 h 100"/>
                <a:gd name="T104" fmla="*/ 0 w 288"/>
                <a:gd name="T105" fmla="*/ 0 h 100"/>
                <a:gd name="T106" fmla="*/ 0 w 288"/>
                <a:gd name="T107" fmla="*/ 0 h 100"/>
                <a:gd name="T108" fmla="*/ 0 w 288"/>
                <a:gd name="T109" fmla="*/ 0 h 100"/>
                <a:gd name="T110" fmla="*/ 0 w 288"/>
                <a:gd name="T111" fmla="*/ 0 h 100"/>
                <a:gd name="T112" fmla="*/ 0 w 288"/>
                <a:gd name="T113" fmla="*/ 0 h 100"/>
                <a:gd name="T114" fmla="*/ 0 w 288"/>
                <a:gd name="T115" fmla="*/ 0 h 100"/>
                <a:gd name="T116" fmla="*/ 0 w 288"/>
                <a:gd name="T117" fmla="*/ 0 h 100"/>
                <a:gd name="T118" fmla="*/ 0 w 288"/>
                <a:gd name="T119" fmla="*/ 0 h 100"/>
                <a:gd name="T120" fmla="*/ 0 w 288"/>
                <a:gd name="T121" fmla="*/ 0 h 100"/>
                <a:gd name="T122" fmla="*/ 0 w 288"/>
                <a:gd name="T123" fmla="*/ 0 h 100"/>
                <a:gd name="T124" fmla="*/ 0 w 288"/>
                <a:gd name="T125" fmla="*/ 0 h 1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100"/>
                <a:gd name="T191" fmla="*/ 288 w 288"/>
                <a:gd name="T192" fmla="*/ 100 h 1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100">
                  <a:moveTo>
                    <a:pt x="4" y="34"/>
                  </a:moveTo>
                  <a:lnTo>
                    <a:pt x="17" y="47"/>
                  </a:lnTo>
                  <a:lnTo>
                    <a:pt x="30" y="59"/>
                  </a:lnTo>
                  <a:lnTo>
                    <a:pt x="45" y="69"/>
                  </a:lnTo>
                  <a:lnTo>
                    <a:pt x="60" y="77"/>
                  </a:lnTo>
                  <a:lnTo>
                    <a:pt x="77" y="84"/>
                  </a:lnTo>
                  <a:lnTo>
                    <a:pt x="94" y="90"/>
                  </a:lnTo>
                  <a:lnTo>
                    <a:pt x="112" y="94"/>
                  </a:lnTo>
                  <a:lnTo>
                    <a:pt x="129" y="97"/>
                  </a:lnTo>
                  <a:lnTo>
                    <a:pt x="148" y="99"/>
                  </a:lnTo>
                  <a:lnTo>
                    <a:pt x="166" y="100"/>
                  </a:lnTo>
                  <a:lnTo>
                    <a:pt x="185" y="100"/>
                  </a:lnTo>
                  <a:lnTo>
                    <a:pt x="204" y="99"/>
                  </a:lnTo>
                  <a:lnTo>
                    <a:pt x="222" y="98"/>
                  </a:lnTo>
                  <a:lnTo>
                    <a:pt x="240" y="95"/>
                  </a:lnTo>
                  <a:lnTo>
                    <a:pt x="257" y="93"/>
                  </a:lnTo>
                  <a:lnTo>
                    <a:pt x="275" y="90"/>
                  </a:lnTo>
                  <a:lnTo>
                    <a:pt x="278" y="88"/>
                  </a:lnTo>
                  <a:lnTo>
                    <a:pt x="282" y="86"/>
                  </a:lnTo>
                  <a:lnTo>
                    <a:pt x="284" y="82"/>
                  </a:lnTo>
                  <a:lnTo>
                    <a:pt x="286" y="79"/>
                  </a:lnTo>
                  <a:lnTo>
                    <a:pt x="288" y="76"/>
                  </a:lnTo>
                  <a:lnTo>
                    <a:pt x="288" y="72"/>
                  </a:lnTo>
                  <a:lnTo>
                    <a:pt x="288" y="68"/>
                  </a:lnTo>
                  <a:lnTo>
                    <a:pt x="287" y="64"/>
                  </a:lnTo>
                  <a:lnTo>
                    <a:pt x="286" y="60"/>
                  </a:lnTo>
                  <a:lnTo>
                    <a:pt x="283" y="57"/>
                  </a:lnTo>
                  <a:lnTo>
                    <a:pt x="281" y="53"/>
                  </a:lnTo>
                  <a:lnTo>
                    <a:pt x="277" y="51"/>
                  </a:lnTo>
                  <a:lnTo>
                    <a:pt x="274" y="50"/>
                  </a:lnTo>
                  <a:lnTo>
                    <a:pt x="270" y="49"/>
                  </a:lnTo>
                  <a:lnTo>
                    <a:pt x="265" y="49"/>
                  </a:lnTo>
                  <a:lnTo>
                    <a:pt x="261" y="50"/>
                  </a:lnTo>
                  <a:lnTo>
                    <a:pt x="232" y="53"/>
                  </a:lnTo>
                  <a:lnTo>
                    <a:pt x="202" y="57"/>
                  </a:lnTo>
                  <a:lnTo>
                    <a:pt x="187" y="58"/>
                  </a:lnTo>
                  <a:lnTo>
                    <a:pt x="172" y="58"/>
                  </a:lnTo>
                  <a:lnTo>
                    <a:pt x="156" y="58"/>
                  </a:lnTo>
                  <a:lnTo>
                    <a:pt x="141" y="57"/>
                  </a:lnTo>
                  <a:lnTo>
                    <a:pt x="125" y="56"/>
                  </a:lnTo>
                  <a:lnTo>
                    <a:pt x="111" y="52"/>
                  </a:lnTo>
                  <a:lnTo>
                    <a:pt x="96" y="48"/>
                  </a:lnTo>
                  <a:lnTo>
                    <a:pt x="83" y="43"/>
                  </a:lnTo>
                  <a:lnTo>
                    <a:pt x="69" y="36"/>
                  </a:lnTo>
                  <a:lnTo>
                    <a:pt x="57" y="28"/>
                  </a:lnTo>
                  <a:lnTo>
                    <a:pt x="47" y="18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79" name="Freeform 132"/>
            <p:cNvSpPr>
              <a:spLocks/>
            </p:cNvSpPr>
            <p:nvPr/>
          </p:nvSpPr>
          <p:spPr bwMode="auto">
            <a:xfrm>
              <a:off x="2857" y="2207"/>
              <a:ext cx="16" cy="22"/>
            </a:xfrm>
            <a:custGeom>
              <a:avLst/>
              <a:gdLst>
                <a:gd name="T0" fmla="*/ 0 w 234"/>
                <a:gd name="T1" fmla="*/ 0 h 323"/>
                <a:gd name="T2" fmla="*/ 0 w 234"/>
                <a:gd name="T3" fmla="*/ 0 h 323"/>
                <a:gd name="T4" fmla="*/ 0 w 234"/>
                <a:gd name="T5" fmla="*/ 0 h 323"/>
                <a:gd name="T6" fmla="*/ 0 w 234"/>
                <a:gd name="T7" fmla="*/ 0 h 323"/>
                <a:gd name="T8" fmla="*/ 0 w 234"/>
                <a:gd name="T9" fmla="*/ 0 h 323"/>
                <a:gd name="T10" fmla="*/ 0 w 234"/>
                <a:gd name="T11" fmla="*/ 0 h 323"/>
                <a:gd name="T12" fmla="*/ 0 w 234"/>
                <a:gd name="T13" fmla="*/ 0 h 323"/>
                <a:gd name="T14" fmla="*/ 0 w 234"/>
                <a:gd name="T15" fmla="*/ 0 h 323"/>
                <a:gd name="T16" fmla="*/ 0 w 234"/>
                <a:gd name="T17" fmla="*/ 0 h 323"/>
                <a:gd name="T18" fmla="*/ 0 w 234"/>
                <a:gd name="T19" fmla="*/ 0 h 323"/>
                <a:gd name="T20" fmla="*/ 0 w 234"/>
                <a:gd name="T21" fmla="*/ 0 h 323"/>
                <a:gd name="T22" fmla="*/ 0 w 234"/>
                <a:gd name="T23" fmla="*/ 0 h 323"/>
                <a:gd name="T24" fmla="*/ 0 w 234"/>
                <a:gd name="T25" fmla="*/ 0 h 323"/>
                <a:gd name="T26" fmla="*/ 0 w 234"/>
                <a:gd name="T27" fmla="*/ 0 h 323"/>
                <a:gd name="T28" fmla="*/ 0 w 234"/>
                <a:gd name="T29" fmla="*/ 0 h 323"/>
                <a:gd name="T30" fmla="*/ 0 w 234"/>
                <a:gd name="T31" fmla="*/ 0 h 323"/>
                <a:gd name="T32" fmla="*/ 0 w 234"/>
                <a:gd name="T33" fmla="*/ 0 h 323"/>
                <a:gd name="T34" fmla="*/ 0 w 234"/>
                <a:gd name="T35" fmla="*/ 0 h 323"/>
                <a:gd name="T36" fmla="*/ 0 w 234"/>
                <a:gd name="T37" fmla="*/ 0 h 323"/>
                <a:gd name="T38" fmla="*/ 0 w 234"/>
                <a:gd name="T39" fmla="*/ 0 h 323"/>
                <a:gd name="T40" fmla="*/ 0 w 234"/>
                <a:gd name="T41" fmla="*/ 0 h 323"/>
                <a:gd name="T42" fmla="*/ 0 w 234"/>
                <a:gd name="T43" fmla="*/ 0 h 323"/>
                <a:gd name="T44" fmla="*/ 0 w 234"/>
                <a:gd name="T45" fmla="*/ 0 h 323"/>
                <a:gd name="T46" fmla="*/ 0 w 234"/>
                <a:gd name="T47" fmla="*/ 0 h 323"/>
                <a:gd name="T48" fmla="*/ 0 w 234"/>
                <a:gd name="T49" fmla="*/ 0 h 323"/>
                <a:gd name="T50" fmla="*/ 0 w 234"/>
                <a:gd name="T51" fmla="*/ 0 h 323"/>
                <a:gd name="T52" fmla="*/ 0 w 234"/>
                <a:gd name="T53" fmla="*/ 0 h 323"/>
                <a:gd name="T54" fmla="*/ 0 w 234"/>
                <a:gd name="T55" fmla="*/ 0 h 323"/>
                <a:gd name="T56" fmla="*/ 0 w 234"/>
                <a:gd name="T57" fmla="*/ 0 h 323"/>
                <a:gd name="T58" fmla="*/ 0 w 234"/>
                <a:gd name="T59" fmla="*/ 0 h 323"/>
                <a:gd name="T60" fmla="*/ 0 w 234"/>
                <a:gd name="T61" fmla="*/ 0 h 323"/>
                <a:gd name="T62" fmla="*/ 0 w 234"/>
                <a:gd name="T63" fmla="*/ 0 h 3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4"/>
                <a:gd name="T97" fmla="*/ 0 h 323"/>
                <a:gd name="T98" fmla="*/ 234 w 234"/>
                <a:gd name="T99" fmla="*/ 323 h 3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4" h="323">
                  <a:moveTo>
                    <a:pt x="204" y="2"/>
                  </a:moveTo>
                  <a:lnTo>
                    <a:pt x="184" y="14"/>
                  </a:lnTo>
                  <a:lnTo>
                    <a:pt x="165" y="28"/>
                  </a:lnTo>
                  <a:lnTo>
                    <a:pt x="147" y="42"/>
                  </a:lnTo>
                  <a:lnTo>
                    <a:pt x="130" y="58"/>
                  </a:lnTo>
                  <a:lnTo>
                    <a:pt x="114" y="74"/>
                  </a:lnTo>
                  <a:lnTo>
                    <a:pt x="98" y="92"/>
                  </a:lnTo>
                  <a:lnTo>
                    <a:pt x="84" y="111"/>
                  </a:lnTo>
                  <a:lnTo>
                    <a:pt x="69" y="129"/>
                  </a:lnTo>
                  <a:lnTo>
                    <a:pt x="57" y="149"/>
                  </a:lnTo>
                  <a:lnTo>
                    <a:pt x="46" y="169"/>
                  </a:lnTo>
                  <a:lnTo>
                    <a:pt x="35" y="190"/>
                  </a:lnTo>
                  <a:lnTo>
                    <a:pt x="26" y="211"/>
                  </a:lnTo>
                  <a:lnTo>
                    <a:pt x="18" y="232"/>
                  </a:lnTo>
                  <a:lnTo>
                    <a:pt x="11" y="254"/>
                  </a:lnTo>
                  <a:lnTo>
                    <a:pt x="4" y="277"/>
                  </a:lnTo>
                  <a:lnTo>
                    <a:pt x="0" y="299"/>
                  </a:lnTo>
                  <a:lnTo>
                    <a:pt x="0" y="303"/>
                  </a:lnTo>
                  <a:lnTo>
                    <a:pt x="0" y="307"/>
                  </a:lnTo>
                  <a:lnTo>
                    <a:pt x="2" y="311"/>
                  </a:lnTo>
                  <a:lnTo>
                    <a:pt x="4" y="314"/>
                  </a:lnTo>
                  <a:lnTo>
                    <a:pt x="7" y="317"/>
                  </a:lnTo>
                  <a:lnTo>
                    <a:pt x="10" y="320"/>
                  </a:lnTo>
                  <a:lnTo>
                    <a:pt x="13" y="322"/>
                  </a:lnTo>
                  <a:lnTo>
                    <a:pt x="17" y="323"/>
                  </a:lnTo>
                  <a:lnTo>
                    <a:pt x="21" y="323"/>
                  </a:lnTo>
                  <a:lnTo>
                    <a:pt x="25" y="322"/>
                  </a:lnTo>
                  <a:lnTo>
                    <a:pt x="29" y="321"/>
                  </a:lnTo>
                  <a:lnTo>
                    <a:pt x="32" y="319"/>
                  </a:lnTo>
                  <a:lnTo>
                    <a:pt x="35" y="317"/>
                  </a:lnTo>
                  <a:lnTo>
                    <a:pt x="39" y="313"/>
                  </a:lnTo>
                  <a:lnTo>
                    <a:pt x="41" y="310"/>
                  </a:lnTo>
                  <a:lnTo>
                    <a:pt x="42" y="306"/>
                  </a:lnTo>
                  <a:lnTo>
                    <a:pt x="46" y="286"/>
                  </a:lnTo>
                  <a:lnTo>
                    <a:pt x="50" y="267"/>
                  </a:lnTo>
                  <a:lnTo>
                    <a:pt x="56" y="247"/>
                  </a:lnTo>
                  <a:lnTo>
                    <a:pt x="64" y="227"/>
                  </a:lnTo>
                  <a:lnTo>
                    <a:pt x="73" y="209"/>
                  </a:lnTo>
                  <a:lnTo>
                    <a:pt x="82" y="190"/>
                  </a:lnTo>
                  <a:lnTo>
                    <a:pt x="92" y="172"/>
                  </a:lnTo>
                  <a:lnTo>
                    <a:pt x="104" y="154"/>
                  </a:lnTo>
                  <a:lnTo>
                    <a:pt x="115" y="136"/>
                  </a:lnTo>
                  <a:lnTo>
                    <a:pt x="128" y="120"/>
                  </a:lnTo>
                  <a:lnTo>
                    <a:pt x="142" y="104"/>
                  </a:lnTo>
                  <a:lnTo>
                    <a:pt x="157" y="89"/>
                  </a:lnTo>
                  <a:lnTo>
                    <a:pt x="172" y="75"/>
                  </a:lnTo>
                  <a:lnTo>
                    <a:pt x="188" y="62"/>
                  </a:lnTo>
                  <a:lnTo>
                    <a:pt x="205" y="50"/>
                  </a:lnTo>
                  <a:lnTo>
                    <a:pt x="222" y="38"/>
                  </a:lnTo>
                  <a:lnTo>
                    <a:pt x="226" y="36"/>
                  </a:lnTo>
                  <a:lnTo>
                    <a:pt x="228" y="33"/>
                  </a:lnTo>
                  <a:lnTo>
                    <a:pt x="231" y="30"/>
                  </a:lnTo>
                  <a:lnTo>
                    <a:pt x="233" y="26"/>
                  </a:lnTo>
                  <a:lnTo>
                    <a:pt x="234" y="23"/>
                  </a:lnTo>
                  <a:lnTo>
                    <a:pt x="234" y="19"/>
                  </a:lnTo>
                  <a:lnTo>
                    <a:pt x="233" y="14"/>
                  </a:lnTo>
                  <a:lnTo>
                    <a:pt x="232" y="10"/>
                  </a:lnTo>
                  <a:lnTo>
                    <a:pt x="228" y="7"/>
                  </a:lnTo>
                  <a:lnTo>
                    <a:pt x="225" y="4"/>
                  </a:lnTo>
                  <a:lnTo>
                    <a:pt x="222" y="2"/>
                  </a:lnTo>
                  <a:lnTo>
                    <a:pt x="219" y="1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2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0" name="Freeform 133"/>
            <p:cNvSpPr>
              <a:spLocks/>
            </p:cNvSpPr>
            <p:nvPr/>
          </p:nvSpPr>
          <p:spPr bwMode="auto">
            <a:xfrm>
              <a:off x="2792" y="2242"/>
              <a:ext cx="22" cy="5"/>
            </a:xfrm>
            <a:custGeom>
              <a:avLst/>
              <a:gdLst>
                <a:gd name="T0" fmla="*/ 0 w 338"/>
                <a:gd name="T1" fmla="*/ 0 h 77"/>
                <a:gd name="T2" fmla="*/ 0 w 338"/>
                <a:gd name="T3" fmla="*/ 0 h 77"/>
                <a:gd name="T4" fmla="*/ 0 w 338"/>
                <a:gd name="T5" fmla="*/ 0 h 77"/>
                <a:gd name="T6" fmla="*/ 0 w 338"/>
                <a:gd name="T7" fmla="*/ 0 h 77"/>
                <a:gd name="T8" fmla="*/ 0 w 338"/>
                <a:gd name="T9" fmla="*/ 0 h 77"/>
                <a:gd name="T10" fmla="*/ 0 w 338"/>
                <a:gd name="T11" fmla="*/ 0 h 77"/>
                <a:gd name="T12" fmla="*/ 0 w 338"/>
                <a:gd name="T13" fmla="*/ 0 h 77"/>
                <a:gd name="T14" fmla="*/ 0 w 338"/>
                <a:gd name="T15" fmla="*/ 0 h 77"/>
                <a:gd name="T16" fmla="*/ 0 w 338"/>
                <a:gd name="T17" fmla="*/ 0 h 77"/>
                <a:gd name="T18" fmla="*/ 0 w 338"/>
                <a:gd name="T19" fmla="*/ 0 h 77"/>
                <a:gd name="T20" fmla="*/ 0 w 338"/>
                <a:gd name="T21" fmla="*/ 0 h 77"/>
                <a:gd name="T22" fmla="*/ 0 w 338"/>
                <a:gd name="T23" fmla="*/ 0 h 77"/>
                <a:gd name="T24" fmla="*/ 0 w 338"/>
                <a:gd name="T25" fmla="*/ 0 h 77"/>
                <a:gd name="T26" fmla="*/ 0 w 338"/>
                <a:gd name="T27" fmla="*/ 0 h 77"/>
                <a:gd name="T28" fmla="*/ 0 w 338"/>
                <a:gd name="T29" fmla="*/ 0 h 77"/>
                <a:gd name="T30" fmla="*/ 0 w 338"/>
                <a:gd name="T31" fmla="*/ 0 h 77"/>
                <a:gd name="T32" fmla="*/ 0 w 338"/>
                <a:gd name="T33" fmla="*/ 0 h 77"/>
                <a:gd name="T34" fmla="*/ 0 w 338"/>
                <a:gd name="T35" fmla="*/ 0 h 77"/>
                <a:gd name="T36" fmla="*/ 0 w 338"/>
                <a:gd name="T37" fmla="*/ 0 h 77"/>
                <a:gd name="T38" fmla="*/ 0 w 338"/>
                <a:gd name="T39" fmla="*/ 0 h 77"/>
                <a:gd name="T40" fmla="*/ 0 w 338"/>
                <a:gd name="T41" fmla="*/ 0 h 77"/>
                <a:gd name="T42" fmla="*/ 0 w 338"/>
                <a:gd name="T43" fmla="*/ 0 h 77"/>
                <a:gd name="T44" fmla="*/ 0 w 338"/>
                <a:gd name="T45" fmla="*/ 0 h 77"/>
                <a:gd name="T46" fmla="*/ 0 w 338"/>
                <a:gd name="T47" fmla="*/ 0 h 77"/>
                <a:gd name="T48" fmla="*/ 0 w 338"/>
                <a:gd name="T49" fmla="*/ 0 h 77"/>
                <a:gd name="T50" fmla="*/ 0 w 338"/>
                <a:gd name="T51" fmla="*/ 0 h 77"/>
                <a:gd name="T52" fmla="*/ 0 w 338"/>
                <a:gd name="T53" fmla="*/ 0 h 77"/>
                <a:gd name="T54" fmla="*/ 0 w 338"/>
                <a:gd name="T55" fmla="*/ 0 h 77"/>
                <a:gd name="T56" fmla="*/ 0 w 338"/>
                <a:gd name="T57" fmla="*/ 0 h 77"/>
                <a:gd name="T58" fmla="*/ 0 w 338"/>
                <a:gd name="T59" fmla="*/ 0 h 77"/>
                <a:gd name="T60" fmla="*/ 0 w 338"/>
                <a:gd name="T61" fmla="*/ 0 h 77"/>
                <a:gd name="T62" fmla="*/ 0 w 338"/>
                <a:gd name="T63" fmla="*/ 0 h 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8"/>
                <a:gd name="T97" fmla="*/ 0 h 77"/>
                <a:gd name="T98" fmla="*/ 338 w 338"/>
                <a:gd name="T99" fmla="*/ 77 h 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8" h="77">
                  <a:moveTo>
                    <a:pt x="31" y="74"/>
                  </a:moveTo>
                  <a:lnTo>
                    <a:pt x="46" y="66"/>
                  </a:lnTo>
                  <a:lnTo>
                    <a:pt x="63" y="59"/>
                  </a:lnTo>
                  <a:lnTo>
                    <a:pt x="79" y="52"/>
                  </a:lnTo>
                  <a:lnTo>
                    <a:pt x="97" y="48"/>
                  </a:lnTo>
                  <a:lnTo>
                    <a:pt x="114" y="44"/>
                  </a:lnTo>
                  <a:lnTo>
                    <a:pt x="132" y="42"/>
                  </a:lnTo>
                  <a:lnTo>
                    <a:pt x="150" y="41"/>
                  </a:lnTo>
                  <a:lnTo>
                    <a:pt x="168" y="41"/>
                  </a:lnTo>
                  <a:lnTo>
                    <a:pt x="187" y="42"/>
                  </a:lnTo>
                  <a:lnTo>
                    <a:pt x="204" y="44"/>
                  </a:lnTo>
                  <a:lnTo>
                    <a:pt x="223" y="46"/>
                  </a:lnTo>
                  <a:lnTo>
                    <a:pt x="240" y="50"/>
                  </a:lnTo>
                  <a:lnTo>
                    <a:pt x="258" y="54"/>
                  </a:lnTo>
                  <a:lnTo>
                    <a:pt x="275" y="60"/>
                  </a:lnTo>
                  <a:lnTo>
                    <a:pt x="292" y="66"/>
                  </a:lnTo>
                  <a:lnTo>
                    <a:pt x="308" y="73"/>
                  </a:lnTo>
                  <a:lnTo>
                    <a:pt x="311" y="74"/>
                  </a:lnTo>
                  <a:lnTo>
                    <a:pt x="316" y="75"/>
                  </a:lnTo>
                  <a:lnTo>
                    <a:pt x="320" y="75"/>
                  </a:lnTo>
                  <a:lnTo>
                    <a:pt x="324" y="74"/>
                  </a:lnTo>
                  <a:lnTo>
                    <a:pt x="327" y="73"/>
                  </a:lnTo>
                  <a:lnTo>
                    <a:pt x="331" y="70"/>
                  </a:lnTo>
                  <a:lnTo>
                    <a:pt x="333" y="68"/>
                  </a:lnTo>
                  <a:lnTo>
                    <a:pt x="336" y="64"/>
                  </a:lnTo>
                  <a:lnTo>
                    <a:pt x="337" y="61"/>
                  </a:lnTo>
                  <a:lnTo>
                    <a:pt x="338" y="56"/>
                  </a:lnTo>
                  <a:lnTo>
                    <a:pt x="338" y="52"/>
                  </a:lnTo>
                  <a:lnTo>
                    <a:pt x="337" y="48"/>
                  </a:lnTo>
                  <a:lnTo>
                    <a:pt x="336" y="45"/>
                  </a:lnTo>
                  <a:lnTo>
                    <a:pt x="333" y="41"/>
                  </a:lnTo>
                  <a:lnTo>
                    <a:pt x="331" y="39"/>
                  </a:lnTo>
                  <a:lnTo>
                    <a:pt x="327" y="36"/>
                  </a:lnTo>
                  <a:lnTo>
                    <a:pt x="308" y="28"/>
                  </a:lnTo>
                  <a:lnTo>
                    <a:pt x="290" y="20"/>
                  </a:lnTo>
                  <a:lnTo>
                    <a:pt x="270" y="14"/>
                  </a:lnTo>
                  <a:lnTo>
                    <a:pt x="251" y="9"/>
                  </a:lnTo>
                  <a:lnTo>
                    <a:pt x="230" y="5"/>
                  </a:lnTo>
                  <a:lnTo>
                    <a:pt x="209" y="3"/>
                  </a:lnTo>
                  <a:lnTo>
                    <a:pt x="189" y="1"/>
                  </a:lnTo>
                  <a:lnTo>
                    <a:pt x="168" y="0"/>
                  </a:lnTo>
                  <a:lnTo>
                    <a:pt x="147" y="1"/>
                  </a:lnTo>
                  <a:lnTo>
                    <a:pt x="128" y="2"/>
                  </a:lnTo>
                  <a:lnTo>
                    <a:pt x="107" y="5"/>
                  </a:lnTo>
                  <a:lnTo>
                    <a:pt x="86" y="9"/>
                  </a:lnTo>
                  <a:lnTo>
                    <a:pt x="67" y="15"/>
                  </a:lnTo>
                  <a:lnTo>
                    <a:pt x="47" y="21"/>
                  </a:lnTo>
                  <a:lnTo>
                    <a:pt x="29" y="30"/>
                  </a:lnTo>
                  <a:lnTo>
                    <a:pt x="11" y="38"/>
                  </a:lnTo>
                  <a:lnTo>
                    <a:pt x="7" y="41"/>
                  </a:lnTo>
                  <a:lnTo>
                    <a:pt x="5" y="44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3" y="66"/>
                  </a:lnTo>
                  <a:lnTo>
                    <a:pt x="5" y="70"/>
                  </a:lnTo>
                  <a:lnTo>
                    <a:pt x="8" y="73"/>
                  </a:lnTo>
                  <a:lnTo>
                    <a:pt x="12" y="75"/>
                  </a:lnTo>
                  <a:lnTo>
                    <a:pt x="15" y="76"/>
                  </a:lnTo>
                  <a:lnTo>
                    <a:pt x="19" y="77"/>
                  </a:lnTo>
                  <a:lnTo>
                    <a:pt x="23" y="77"/>
                  </a:lnTo>
                  <a:lnTo>
                    <a:pt x="28" y="76"/>
                  </a:lnTo>
                  <a:lnTo>
                    <a:pt x="31" y="74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1" name="Freeform 134"/>
            <p:cNvSpPr>
              <a:spLocks/>
            </p:cNvSpPr>
            <p:nvPr/>
          </p:nvSpPr>
          <p:spPr bwMode="auto">
            <a:xfrm>
              <a:off x="2700" y="2234"/>
              <a:ext cx="12" cy="5"/>
            </a:xfrm>
            <a:custGeom>
              <a:avLst/>
              <a:gdLst>
                <a:gd name="T0" fmla="*/ 0 w 182"/>
                <a:gd name="T1" fmla="*/ 0 h 76"/>
                <a:gd name="T2" fmla="*/ 0 w 182"/>
                <a:gd name="T3" fmla="*/ 0 h 76"/>
                <a:gd name="T4" fmla="*/ 0 w 182"/>
                <a:gd name="T5" fmla="*/ 0 h 76"/>
                <a:gd name="T6" fmla="*/ 0 w 182"/>
                <a:gd name="T7" fmla="*/ 0 h 76"/>
                <a:gd name="T8" fmla="*/ 0 w 182"/>
                <a:gd name="T9" fmla="*/ 0 h 76"/>
                <a:gd name="T10" fmla="*/ 0 w 182"/>
                <a:gd name="T11" fmla="*/ 0 h 76"/>
                <a:gd name="T12" fmla="*/ 0 w 182"/>
                <a:gd name="T13" fmla="*/ 0 h 76"/>
                <a:gd name="T14" fmla="*/ 0 w 182"/>
                <a:gd name="T15" fmla="*/ 0 h 76"/>
                <a:gd name="T16" fmla="*/ 0 w 182"/>
                <a:gd name="T17" fmla="*/ 0 h 76"/>
                <a:gd name="T18" fmla="*/ 0 w 182"/>
                <a:gd name="T19" fmla="*/ 0 h 76"/>
                <a:gd name="T20" fmla="*/ 0 w 182"/>
                <a:gd name="T21" fmla="*/ 0 h 76"/>
                <a:gd name="T22" fmla="*/ 0 w 182"/>
                <a:gd name="T23" fmla="*/ 0 h 76"/>
                <a:gd name="T24" fmla="*/ 0 w 182"/>
                <a:gd name="T25" fmla="*/ 0 h 76"/>
                <a:gd name="T26" fmla="*/ 0 w 182"/>
                <a:gd name="T27" fmla="*/ 0 h 76"/>
                <a:gd name="T28" fmla="*/ 0 w 182"/>
                <a:gd name="T29" fmla="*/ 0 h 76"/>
                <a:gd name="T30" fmla="*/ 0 w 182"/>
                <a:gd name="T31" fmla="*/ 0 h 76"/>
                <a:gd name="T32" fmla="*/ 0 w 182"/>
                <a:gd name="T33" fmla="*/ 0 h 76"/>
                <a:gd name="T34" fmla="*/ 0 w 182"/>
                <a:gd name="T35" fmla="*/ 0 h 76"/>
                <a:gd name="T36" fmla="*/ 0 w 182"/>
                <a:gd name="T37" fmla="*/ 0 h 76"/>
                <a:gd name="T38" fmla="*/ 0 w 182"/>
                <a:gd name="T39" fmla="*/ 0 h 76"/>
                <a:gd name="T40" fmla="*/ 0 w 182"/>
                <a:gd name="T41" fmla="*/ 0 h 76"/>
                <a:gd name="T42" fmla="*/ 0 w 182"/>
                <a:gd name="T43" fmla="*/ 0 h 76"/>
                <a:gd name="T44" fmla="*/ 0 w 182"/>
                <a:gd name="T45" fmla="*/ 0 h 76"/>
                <a:gd name="T46" fmla="*/ 0 w 182"/>
                <a:gd name="T47" fmla="*/ 0 h 76"/>
                <a:gd name="T48" fmla="*/ 0 w 182"/>
                <a:gd name="T49" fmla="*/ 0 h 76"/>
                <a:gd name="T50" fmla="*/ 0 w 182"/>
                <a:gd name="T51" fmla="*/ 0 h 76"/>
                <a:gd name="T52" fmla="*/ 0 w 182"/>
                <a:gd name="T53" fmla="*/ 0 h 76"/>
                <a:gd name="T54" fmla="*/ 0 w 182"/>
                <a:gd name="T55" fmla="*/ 0 h 76"/>
                <a:gd name="T56" fmla="*/ 0 w 182"/>
                <a:gd name="T57" fmla="*/ 0 h 76"/>
                <a:gd name="T58" fmla="*/ 0 w 182"/>
                <a:gd name="T59" fmla="*/ 0 h 76"/>
                <a:gd name="T60" fmla="*/ 0 w 182"/>
                <a:gd name="T61" fmla="*/ 0 h 76"/>
                <a:gd name="T62" fmla="*/ 0 w 182"/>
                <a:gd name="T63" fmla="*/ 0 h 76"/>
                <a:gd name="T64" fmla="*/ 0 w 182"/>
                <a:gd name="T65" fmla="*/ 0 h 76"/>
                <a:gd name="T66" fmla="*/ 0 w 182"/>
                <a:gd name="T67" fmla="*/ 0 h 76"/>
                <a:gd name="T68" fmla="*/ 0 w 182"/>
                <a:gd name="T69" fmla="*/ 0 h 76"/>
                <a:gd name="T70" fmla="*/ 0 w 182"/>
                <a:gd name="T71" fmla="*/ 0 h 76"/>
                <a:gd name="T72" fmla="*/ 0 w 182"/>
                <a:gd name="T73" fmla="*/ 0 h 76"/>
                <a:gd name="T74" fmla="*/ 0 w 182"/>
                <a:gd name="T75" fmla="*/ 0 h 76"/>
                <a:gd name="T76" fmla="*/ 0 w 182"/>
                <a:gd name="T77" fmla="*/ 0 h 76"/>
                <a:gd name="T78" fmla="*/ 0 w 182"/>
                <a:gd name="T79" fmla="*/ 0 h 76"/>
                <a:gd name="T80" fmla="*/ 0 w 182"/>
                <a:gd name="T81" fmla="*/ 0 h 76"/>
                <a:gd name="T82" fmla="*/ 0 w 182"/>
                <a:gd name="T83" fmla="*/ 0 h 76"/>
                <a:gd name="T84" fmla="*/ 0 w 182"/>
                <a:gd name="T85" fmla="*/ 0 h 76"/>
                <a:gd name="T86" fmla="*/ 0 w 182"/>
                <a:gd name="T87" fmla="*/ 0 h 76"/>
                <a:gd name="T88" fmla="*/ 0 w 182"/>
                <a:gd name="T89" fmla="*/ 0 h 76"/>
                <a:gd name="T90" fmla="*/ 0 w 182"/>
                <a:gd name="T91" fmla="*/ 0 h 76"/>
                <a:gd name="T92" fmla="*/ 0 w 182"/>
                <a:gd name="T93" fmla="*/ 0 h 76"/>
                <a:gd name="T94" fmla="*/ 0 w 182"/>
                <a:gd name="T95" fmla="*/ 0 h 76"/>
                <a:gd name="T96" fmla="*/ 0 w 182"/>
                <a:gd name="T97" fmla="*/ 0 h 76"/>
                <a:gd name="T98" fmla="*/ 0 w 182"/>
                <a:gd name="T99" fmla="*/ 0 h 76"/>
                <a:gd name="T100" fmla="*/ 0 w 182"/>
                <a:gd name="T101" fmla="*/ 0 h 76"/>
                <a:gd name="T102" fmla="*/ 0 w 182"/>
                <a:gd name="T103" fmla="*/ 0 h 76"/>
                <a:gd name="T104" fmla="*/ 0 w 182"/>
                <a:gd name="T105" fmla="*/ 0 h 76"/>
                <a:gd name="T106" fmla="*/ 0 w 182"/>
                <a:gd name="T107" fmla="*/ 0 h 76"/>
                <a:gd name="T108" fmla="*/ 0 w 182"/>
                <a:gd name="T109" fmla="*/ 0 h 76"/>
                <a:gd name="T110" fmla="*/ 0 w 182"/>
                <a:gd name="T111" fmla="*/ 0 h 76"/>
                <a:gd name="T112" fmla="*/ 0 w 182"/>
                <a:gd name="T113" fmla="*/ 0 h 76"/>
                <a:gd name="T114" fmla="*/ 0 w 182"/>
                <a:gd name="T115" fmla="*/ 0 h 76"/>
                <a:gd name="T116" fmla="*/ 0 w 182"/>
                <a:gd name="T117" fmla="*/ 0 h 76"/>
                <a:gd name="T118" fmla="*/ 0 w 182"/>
                <a:gd name="T119" fmla="*/ 0 h 76"/>
                <a:gd name="T120" fmla="*/ 0 w 182"/>
                <a:gd name="T121" fmla="*/ 0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2"/>
                <a:gd name="T184" fmla="*/ 0 h 76"/>
                <a:gd name="T185" fmla="*/ 182 w 182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2" h="76">
                  <a:moveTo>
                    <a:pt x="171" y="13"/>
                  </a:moveTo>
                  <a:lnTo>
                    <a:pt x="162" y="10"/>
                  </a:lnTo>
                  <a:lnTo>
                    <a:pt x="151" y="6"/>
                  </a:lnTo>
                  <a:lnTo>
                    <a:pt x="141" y="4"/>
                  </a:lnTo>
                  <a:lnTo>
                    <a:pt x="130" y="2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2" y="6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1" y="24"/>
                  </a:lnTo>
                  <a:lnTo>
                    <a:pt x="13" y="32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8" y="72"/>
                  </a:lnTo>
                  <a:lnTo>
                    <a:pt x="11" y="74"/>
                  </a:lnTo>
                  <a:lnTo>
                    <a:pt x="15" y="75"/>
                  </a:lnTo>
                  <a:lnTo>
                    <a:pt x="19" y="76"/>
                  </a:lnTo>
                  <a:lnTo>
                    <a:pt x="23" y="75"/>
                  </a:lnTo>
                  <a:lnTo>
                    <a:pt x="27" y="74"/>
                  </a:lnTo>
                  <a:lnTo>
                    <a:pt x="31" y="73"/>
                  </a:lnTo>
                  <a:lnTo>
                    <a:pt x="34" y="70"/>
                  </a:lnTo>
                  <a:lnTo>
                    <a:pt x="40" y="65"/>
                  </a:lnTo>
                  <a:lnTo>
                    <a:pt x="46" y="60"/>
                  </a:lnTo>
                  <a:lnTo>
                    <a:pt x="52" y="55"/>
                  </a:lnTo>
                  <a:lnTo>
                    <a:pt x="60" y="52"/>
                  </a:lnTo>
                  <a:lnTo>
                    <a:pt x="67" y="49"/>
                  </a:lnTo>
                  <a:lnTo>
                    <a:pt x="74" y="46"/>
                  </a:lnTo>
                  <a:lnTo>
                    <a:pt x="82" y="44"/>
                  </a:lnTo>
                  <a:lnTo>
                    <a:pt x="90" y="43"/>
                  </a:lnTo>
                  <a:lnTo>
                    <a:pt x="106" y="42"/>
                  </a:lnTo>
                  <a:lnTo>
                    <a:pt x="123" y="43"/>
                  </a:lnTo>
                  <a:lnTo>
                    <a:pt x="138" y="46"/>
                  </a:lnTo>
                  <a:lnTo>
                    <a:pt x="153" y="50"/>
                  </a:lnTo>
                  <a:lnTo>
                    <a:pt x="157" y="52"/>
                  </a:lnTo>
                  <a:lnTo>
                    <a:pt x="161" y="53"/>
                  </a:lnTo>
                  <a:lnTo>
                    <a:pt x="165" y="52"/>
                  </a:lnTo>
                  <a:lnTo>
                    <a:pt x="168" y="51"/>
                  </a:lnTo>
                  <a:lnTo>
                    <a:pt x="172" y="50"/>
                  </a:lnTo>
                  <a:lnTo>
                    <a:pt x="175" y="48"/>
                  </a:lnTo>
                  <a:lnTo>
                    <a:pt x="178" y="45"/>
                  </a:lnTo>
                  <a:lnTo>
                    <a:pt x="180" y="41"/>
                  </a:lnTo>
                  <a:lnTo>
                    <a:pt x="181" y="38"/>
                  </a:lnTo>
                  <a:lnTo>
                    <a:pt x="182" y="34"/>
                  </a:lnTo>
                  <a:lnTo>
                    <a:pt x="182" y="30"/>
                  </a:lnTo>
                  <a:lnTo>
                    <a:pt x="181" y="25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4" y="16"/>
                  </a:lnTo>
                  <a:lnTo>
                    <a:pt x="171" y="13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2" name="Freeform 135"/>
            <p:cNvSpPr>
              <a:spLocks/>
            </p:cNvSpPr>
            <p:nvPr/>
          </p:nvSpPr>
          <p:spPr bwMode="auto">
            <a:xfrm>
              <a:off x="2790" y="2179"/>
              <a:ext cx="25" cy="13"/>
            </a:xfrm>
            <a:custGeom>
              <a:avLst/>
              <a:gdLst>
                <a:gd name="T0" fmla="*/ 0 w 374"/>
                <a:gd name="T1" fmla="*/ 0 h 189"/>
                <a:gd name="T2" fmla="*/ 0 w 374"/>
                <a:gd name="T3" fmla="*/ 0 h 189"/>
                <a:gd name="T4" fmla="*/ 0 w 374"/>
                <a:gd name="T5" fmla="*/ 0 h 189"/>
                <a:gd name="T6" fmla="*/ 0 w 374"/>
                <a:gd name="T7" fmla="*/ 0 h 189"/>
                <a:gd name="T8" fmla="*/ 0 w 374"/>
                <a:gd name="T9" fmla="*/ 0 h 189"/>
                <a:gd name="T10" fmla="*/ 0 w 374"/>
                <a:gd name="T11" fmla="*/ 0 h 189"/>
                <a:gd name="T12" fmla="*/ 0 w 374"/>
                <a:gd name="T13" fmla="*/ 0 h 189"/>
                <a:gd name="T14" fmla="*/ 0 w 374"/>
                <a:gd name="T15" fmla="*/ 0 h 189"/>
                <a:gd name="T16" fmla="*/ 0 w 374"/>
                <a:gd name="T17" fmla="*/ 0 h 189"/>
                <a:gd name="T18" fmla="*/ 0 w 374"/>
                <a:gd name="T19" fmla="*/ 0 h 189"/>
                <a:gd name="T20" fmla="*/ 0 w 374"/>
                <a:gd name="T21" fmla="*/ 0 h 189"/>
                <a:gd name="T22" fmla="*/ 0 w 374"/>
                <a:gd name="T23" fmla="*/ 0 h 189"/>
                <a:gd name="T24" fmla="*/ 0 w 374"/>
                <a:gd name="T25" fmla="*/ 0 h 189"/>
                <a:gd name="T26" fmla="*/ 0 w 374"/>
                <a:gd name="T27" fmla="*/ 0 h 189"/>
                <a:gd name="T28" fmla="*/ 0 w 374"/>
                <a:gd name="T29" fmla="*/ 0 h 189"/>
                <a:gd name="T30" fmla="*/ 0 w 374"/>
                <a:gd name="T31" fmla="*/ 0 h 189"/>
                <a:gd name="T32" fmla="*/ 0 w 374"/>
                <a:gd name="T33" fmla="*/ 0 h 189"/>
                <a:gd name="T34" fmla="*/ 0 w 374"/>
                <a:gd name="T35" fmla="*/ 0 h 189"/>
                <a:gd name="T36" fmla="*/ 0 w 374"/>
                <a:gd name="T37" fmla="*/ 0 h 189"/>
                <a:gd name="T38" fmla="*/ 0 w 374"/>
                <a:gd name="T39" fmla="*/ 0 h 189"/>
                <a:gd name="T40" fmla="*/ 0 w 374"/>
                <a:gd name="T41" fmla="*/ 0 h 189"/>
                <a:gd name="T42" fmla="*/ 0 w 374"/>
                <a:gd name="T43" fmla="*/ 0 h 189"/>
                <a:gd name="T44" fmla="*/ 0 w 374"/>
                <a:gd name="T45" fmla="*/ 0 h 189"/>
                <a:gd name="T46" fmla="*/ 0 w 374"/>
                <a:gd name="T47" fmla="*/ 0 h 189"/>
                <a:gd name="T48" fmla="*/ 0 w 374"/>
                <a:gd name="T49" fmla="*/ 0 h 189"/>
                <a:gd name="T50" fmla="*/ 0 w 374"/>
                <a:gd name="T51" fmla="*/ 0 h 189"/>
                <a:gd name="T52" fmla="*/ 0 w 374"/>
                <a:gd name="T53" fmla="*/ 0 h 189"/>
                <a:gd name="T54" fmla="*/ 0 w 374"/>
                <a:gd name="T55" fmla="*/ 0 h 189"/>
                <a:gd name="T56" fmla="*/ 0 w 374"/>
                <a:gd name="T57" fmla="*/ 0 h 189"/>
                <a:gd name="T58" fmla="*/ 0 w 374"/>
                <a:gd name="T59" fmla="*/ 0 h 189"/>
                <a:gd name="T60" fmla="*/ 0 w 374"/>
                <a:gd name="T61" fmla="*/ 0 h 189"/>
                <a:gd name="T62" fmla="*/ 0 w 374"/>
                <a:gd name="T63" fmla="*/ 0 h 189"/>
                <a:gd name="T64" fmla="*/ 0 w 374"/>
                <a:gd name="T65" fmla="*/ 0 h 189"/>
                <a:gd name="T66" fmla="*/ 0 w 374"/>
                <a:gd name="T67" fmla="*/ 0 h 189"/>
                <a:gd name="T68" fmla="*/ 0 w 374"/>
                <a:gd name="T69" fmla="*/ 0 h 189"/>
                <a:gd name="T70" fmla="*/ 0 w 374"/>
                <a:gd name="T71" fmla="*/ 0 h 189"/>
                <a:gd name="T72" fmla="*/ 0 w 374"/>
                <a:gd name="T73" fmla="*/ 0 h 189"/>
                <a:gd name="T74" fmla="*/ 0 w 374"/>
                <a:gd name="T75" fmla="*/ 0 h 189"/>
                <a:gd name="T76" fmla="*/ 0 w 374"/>
                <a:gd name="T77" fmla="*/ 0 h 189"/>
                <a:gd name="T78" fmla="*/ 0 w 374"/>
                <a:gd name="T79" fmla="*/ 0 h 189"/>
                <a:gd name="T80" fmla="*/ 0 w 374"/>
                <a:gd name="T81" fmla="*/ 0 h 189"/>
                <a:gd name="T82" fmla="*/ 0 w 374"/>
                <a:gd name="T83" fmla="*/ 0 h 189"/>
                <a:gd name="T84" fmla="*/ 0 w 374"/>
                <a:gd name="T85" fmla="*/ 0 h 189"/>
                <a:gd name="T86" fmla="*/ 0 w 374"/>
                <a:gd name="T87" fmla="*/ 0 h 189"/>
                <a:gd name="T88" fmla="*/ 0 w 374"/>
                <a:gd name="T89" fmla="*/ 0 h 189"/>
                <a:gd name="T90" fmla="*/ 0 w 374"/>
                <a:gd name="T91" fmla="*/ 0 h 189"/>
                <a:gd name="T92" fmla="*/ 0 w 374"/>
                <a:gd name="T93" fmla="*/ 0 h 189"/>
                <a:gd name="T94" fmla="*/ 0 w 374"/>
                <a:gd name="T95" fmla="*/ 0 h 189"/>
                <a:gd name="T96" fmla="*/ 0 w 374"/>
                <a:gd name="T97" fmla="*/ 0 h 189"/>
                <a:gd name="T98" fmla="*/ 0 w 374"/>
                <a:gd name="T99" fmla="*/ 0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"/>
                <a:gd name="T151" fmla="*/ 0 h 189"/>
                <a:gd name="T152" fmla="*/ 374 w 374"/>
                <a:gd name="T153" fmla="*/ 189 h 1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" h="189">
                  <a:moveTo>
                    <a:pt x="40" y="118"/>
                  </a:moveTo>
                  <a:lnTo>
                    <a:pt x="41" y="111"/>
                  </a:lnTo>
                  <a:lnTo>
                    <a:pt x="43" y="105"/>
                  </a:lnTo>
                  <a:lnTo>
                    <a:pt x="45" y="99"/>
                  </a:lnTo>
                  <a:lnTo>
                    <a:pt x="50" y="93"/>
                  </a:lnTo>
                  <a:lnTo>
                    <a:pt x="53" y="87"/>
                  </a:lnTo>
                  <a:lnTo>
                    <a:pt x="58" y="82"/>
                  </a:lnTo>
                  <a:lnTo>
                    <a:pt x="62" y="78"/>
                  </a:lnTo>
                  <a:lnTo>
                    <a:pt x="67" y="74"/>
                  </a:lnTo>
                  <a:lnTo>
                    <a:pt x="78" y="67"/>
                  </a:lnTo>
                  <a:lnTo>
                    <a:pt x="91" y="61"/>
                  </a:lnTo>
                  <a:lnTo>
                    <a:pt x="103" y="55"/>
                  </a:lnTo>
                  <a:lnTo>
                    <a:pt x="116" y="50"/>
                  </a:lnTo>
                  <a:lnTo>
                    <a:pt x="126" y="47"/>
                  </a:lnTo>
                  <a:lnTo>
                    <a:pt x="136" y="44"/>
                  </a:lnTo>
                  <a:lnTo>
                    <a:pt x="147" y="42"/>
                  </a:lnTo>
                  <a:lnTo>
                    <a:pt x="157" y="40"/>
                  </a:lnTo>
                  <a:lnTo>
                    <a:pt x="168" y="40"/>
                  </a:lnTo>
                  <a:lnTo>
                    <a:pt x="179" y="40"/>
                  </a:lnTo>
                  <a:lnTo>
                    <a:pt x="189" y="40"/>
                  </a:lnTo>
                  <a:lnTo>
                    <a:pt x="200" y="42"/>
                  </a:lnTo>
                  <a:lnTo>
                    <a:pt x="211" y="44"/>
                  </a:lnTo>
                  <a:lnTo>
                    <a:pt x="221" y="46"/>
                  </a:lnTo>
                  <a:lnTo>
                    <a:pt x="232" y="50"/>
                  </a:lnTo>
                  <a:lnTo>
                    <a:pt x="243" y="54"/>
                  </a:lnTo>
                  <a:lnTo>
                    <a:pt x="253" y="58"/>
                  </a:lnTo>
                  <a:lnTo>
                    <a:pt x="262" y="64"/>
                  </a:lnTo>
                  <a:lnTo>
                    <a:pt x="273" y="70"/>
                  </a:lnTo>
                  <a:lnTo>
                    <a:pt x="282" y="76"/>
                  </a:lnTo>
                  <a:lnTo>
                    <a:pt x="293" y="85"/>
                  </a:lnTo>
                  <a:lnTo>
                    <a:pt x="303" y="95"/>
                  </a:lnTo>
                  <a:lnTo>
                    <a:pt x="313" y="105"/>
                  </a:lnTo>
                  <a:lnTo>
                    <a:pt x="320" y="116"/>
                  </a:lnTo>
                  <a:lnTo>
                    <a:pt x="325" y="129"/>
                  </a:lnTo>
                  <a:lnTo>
                    <a:pt x="329" y="142"/>
                  </a:lnTo>
                  <a:lnTo>
                    <a:pt x="332" y="156"/>
                  </a:lnTo>
                  <a:lnTo>
                    <a:pt x="332" y="170"/>
                  </a:lnTo>
                  <a:lnTo>
                    <a:pt x="333" y="174"/>
                  </a:lnTo>
                  <a:lnTo>
                    <a:pt x="334" y="178"/>
                  </a:lnTo>
                  <a:lnTo>
                    <a:pt x="338" y="181"/>
                  </a:lnTo>
                  <a:lnTo>
                    <a:pt x="341" y="183"/>
                  </a:lnTo>
                  <a:lnTo>
                    <a:pt x="344" y="187"/>
                  </a:lnTo>
                  <a:lnTo>
                    <a:pt x="347" y="188"/>
                  </a:lnTo>
                  <a:lnTo>
                    <a:pt x="351" y="189"/>
                  </a:lnTo>
                  <a:lnTo>
                    <a:pt x="355" y="188"/>
                  </a:lnTo>
                  <a:lnTo>
                    <a:pt x="359" y="188"/>
                  </a:lnTo>
                  <a:lnTo>
                    <a:pt x="363" y="186"/>
                  </a:lnTo>
                  <a:lnTo>
                    <a:pt x="366" y="183"/>
                  </a:lnTo>
                  <a:lnTo>
                    <a:pt x="369" y="180"/>
                  </a:lnTo>
                  <a:lnTo>
                    <a:pt x="371" y="177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3" y="165"/>
                  </a:lnTo>
                  <a:lnTo>
                    <a:pt x="371" y="146"/>
                  </a:lnTo>
                  <a:lnTo>
                    <a:pt x="366" y="129"/>
                  </a:lnTo>
                  <a:lnTo>
                    <a:pt x="361" y="112"/>
                  </a:lnTo>
                  <a:lnTo>
                    <a:pt x="353" y="96"/>
                  </a:lnTo>
                  <a:lnTo>
                    <a:pt x="343" y="81"/>
                  </a:lnTo>
                  <a:lnTo>
                    <a:pt x="332" y="68"/>
                  </a:lnTo>
                  <a:lnTo>
                    <a:pt x="320" y="55"/>
                  </a:lnTo>
                  <a:lnTo>
                    <a:pt x="307" y="44"/>
                  </a:lnTo>
                  <a:lnTo>
                    <a:pt x="291" y="34"/>
                  </a:lnTo>
                  <a:lnTo>
                    <a:pt x="276" y="25"/>
                  </a:lnTo>
                  <a:lnTo>
                    <a:pt x="259" y="17"/>
                  </a:lnTo>
                  <a:lnTo>
                    <a:pt x="243" y="11"/>
                  </a:lnTo>
                  <a:lnTo>
                    <a:pt x="225" y="7"/>
                  </a:lnTo>
                  <a:lnTo>
                    <a:pt x="207" y="3"/>
                  </a:lnTo>
                  <a:lnTo>
                    <a:pt x="190" y="1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46" y="1"/>
                  </a:lnTo>
                  <a:lnTo>
                    <a:pt x="132" y="3"/>
                  </a:lnTo>
                  <a:lnTo>
                    <a:pt x="119" y="6"/>
                  </a:lnTo>
                  <a:lnTo>
                    <a:pt x="105" y="10"/>
                  </a:lnTo>
                  <a:lnTo>
                    <a:pt x="93" y="14"/>
                  </a:lnTo>
                  <a:lnTo>
                    <a:pt x="81" y="19"/>
                  </a:lnTo>
                  <a:lnTo>
                    <a:pt x="68" y="25"/>
                  </a:lnTo>
                  <a:lnTo>
                    <a:pt x="57" y="33"/>
                  </a:lnTo>
                  <a:lnTo>
                    <a:pt x="45" y="40"/>
                  </a:lnTo>
                  <a:lnTo>
                    <a:pt x="36" y="49"/>
                  </a:lnTo>
                  <a:lnTo>
                    <a:pt x="27" y="58"/>
                  </a:lnTo>
                  <a:lnTo>
                    <a:pt x="19" y="69"/>
                  </a:lnTo>
                  <a:lnTo>
                    <a:pt x="11" y="79"/>
                  </a:lnTo>
                  <a:lnTo>
                    <a:pt x="6" y="92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1" y="116"/>
                  </a:lnTo>
                  <a:lnTo>
                    <a:pt x="2" y="120"/>
                  </a:lnTo>
                  <a:lnTo>
                    <a:pt x="4" y="124"/>
                  </a:lnTo>
                  <a:lnTo>
                    <a:pt x="6" y="127"/>
                  </a:lnTo>
                  <a:lnTo>
                    <a:pt x="10" y="129"/>
                  </a:lnTo>
                  <a:lnTo>
                    <a:pt x="13" y="131"/>
                  </a:lnTo>
                  <a:lnTo>
                    <a:pt x="18" y="132"/>
                  </a:lnTo>
                  <a:lnTo>
                    <a:pt x="22" y="132"/>
                  </a:lnTo>
                  <a:lnTo>
                    <a:pt x="26" y="132"/>
                  </a:lnTo>
                  <a:lnTo>
                    <a:pt x="29" y="131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8" y="123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3" name="Freeform 136"/>
            <p:cNvSpPr>
              <a:spLocks/>
            </p:cNvSpPr>
            <p:nvPr/>
          </p:nvSpPr>
          <p:spPr bwMode="auto">
            <a:xfrm>
              <a:off x="2692" y="2171"/>
              <a:ext cx="18" cy="10"/>
            </a:xfrm>
            <a:custGeom>
              <a:avLst/>
              <a:gdLst>
                <a:gd name="T0" fmla="*/ 0 w 259"/>
                <a:gd name="T1" fmla="*/ 0 h 156"/>
                <a:gd name="T2" fmla="*/ 0 w 259"/>
                <a:gd name="T3" fmla="*/ 0 h 156"/>
                <a:gd name="T4" fmla="*/ 0 w 259"/>
                <a:gd name="T5" fmla="*/ 0 h 156"/>
                <a:gd name="T6" fmla="*/ 0 w 259"/>
                <a:gd name="T7" fmla="*/ 0 h 156"/>
                <a:gd name="T8" fmla="*/ 0 w 259"/>
                <a:gd name="T9" fmla="*/ 0 h 156"/>
                <a:gd name="T10" fmla="*/ 0 w 259"/>
                <a:gd name="T11" fmla="*/ 0 h 156"/>
                <a:gd name="T12" fmla="*/ 0 w 259"/>
                <a:gd name="T13" fmla="*/ 0 h 156"/>
                <a:gd name="T14" fmla="*/ 0 w 259"/>
                <a:gd name="T15" fmla="*/ 0 h 156"/>
                <a:gd name="T16" fmla="*/ 0 w 259"/>
                <a:gd name="T17" fmla="*/ 0 h 156"/>
                <a:gd name="T18" fmla="*/ 0 w 259"/>
                <a:gd name="T19" fmla="*/ 0 h 156"/>
                <a:gd name="T20" fmla="*/ 0 w 259"/>
                <a:gd name="T21" fmla="*/ 0 h 156"/>
                <a:gd name="T22" fmla="*/ 0 w 259"/>
                <a:gd name="T23" fmla="*/ 0 h 156"/>
                <a:gd name="T24" fmla="*/ 0 w 259"/>
                <a:gd name="T25" fmla="*/ 0 h 156"/>
                <a:gd name="T26" fmla="*/ 0 w 259"/>
                <a:gd name="T27" fmla="*/ 0 h 156"/>
                <a:gd name="T28" fmla="*/ 0 w 259"/>
                <a:gd name="T29" fmla="*/ 0 h 156"/>
                <a:gd name="T30" fmla="*/ 0 w 259"/>
                <a:gd name="T31" fmla="*/ 0 h 156"/>
                <a:gd name="T32" fmla="*/ 0 w 259"/>
                <a:gd name="T33" fmla="*/ 0 h 156"/>
                <a:gd name="T34" fmla="*/ 0 w 259"/>
                <a:gd name="T35" fmla="*/ 0 h 156"/>
                <a:gd name="T36" fmla="*/ 0 w 259"/>
                <a:gd name="T37" fmla="*/ 0 h 156"/>
                <a:gd name="T38" fmla="*/ 0 w 259"/>
                <a:gd name="T39" fmla="*/ 0 h 156"/>
                <a:gd name="T40" fmla="*/ 0 w 259"/>
                <a:gd name="T41" fmla="*/ 0 h 156"/>
                <a:gd name="T42" fmla="*/ 0 w 259"/>
                <a:gd name="T43" fmla="*/ 0 h 156"/>
                <a:gd name="T44" fmla="*/ 0 w 259"/>
                <a:gd name="T45" fmla="*/ 0 h 156"/>
                <a:gd name="T46" fmla="*/ 0 w 259"/>
                <a:gd name="T47" fmla="*/ 0 h 156"/>
                <a:gd name="T48" fmla="*/ 0 w 259"/>
                <a:gd name="T49" fmla="*/ 0 h 156"/>
                <a:gd name="T50" fmla="*/ 0 w 259"/>
                <a:gd name="T51" fmla="*/ 0 h 156"/>
                <a:gd name="T52" fmla="*/ 0 w 259"/>
                <a:gd name="T53" fmla="*/ 0 h 156"/>
                <a:gd name="T54" fmla="*/ 0 w 259"/>
                <a:gd name="T55" fmla="*/ 0 h 156"/>
                <a:gd name="T56" fmla="*/ 0 w 259"/>
                <a:gd name="T57" fmla="*/ 0 h 156"/>
                <a:gd name="T58" fmla="*/ 0 w 259"/>
                <a:gd name="T59" fmla="*/ 0 h 156"/>
                <a:gd name="T60" fmla="*/ 0 w 259"/>
                <a:gd name="T61" fmla="*/ 0 h 156"/>
                <a:gd name="T62" fmla="*/ 0 w 259"/>
                <a:gd name="T63" fmla="*/ 0 h 156"/>
                <a:gd name="T64" fmla="*/ 0 w 259"/>
                <a:gd name="T65" fmla="*/ 0 h 156"/>
                <a:gd name="T66" fmla="*/ 0 w 259"/>
                <a:gd name="T67" fmla="*/ 0 h 156"/>
                <a:gd name="T68" fmla="*/ 0 w 259"/>
                <a:gd name="T69" fmla="*/ 0 h 156"/>
                <a:gd name="T70" fmla="*/ 0 w 259"/>
                <a:gd name="T71" fmla="*/ 0 h 156"/>
                <a:gd name="T72" fmla="*/ 0 w 259"/>
                <a:gd name="T73" fmla="*/ 0 h 156"/>
                <a:gd name="T74" fmla="*/ 0 w 259"/>
                <a:gd name="T75" fmla="*/ 0 h 1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9"/>
                <a:gd name="T115" fmla="*/ 0 h 156"/>
                <a:gd name="T116" fmla="*/ 259 w 259"/>
                <a:gd name="T117" fmla="*/ 156 h 1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9" h="156">
                  <a:moveTo>
                    <a:pt x="252" y="41"/>
                  </a:moveTo>
                  <a:lnTo>
                    <a:pt x="244" y="32"/>
                  </a:lnTo>
                  <a:lnTo>
                    <a:pt x="236" y="25"/>
                  </a:lnTo>
                  <a:lnTo>
                    <a:pt x="226" y="19"/>
                  </a:lnTo>
                  <a:lnTo>
                    <a:pt x="217" y="14"/>
                  </a:lnTo>
                  <a:lnTo>
                    <a:pt x="207" y="9"/>
                  </a:lnTo>
                  <a:lnTo>
                    <a:pt x="197" y="6"/>
                  </a:lnTo>
                  <a:lnTo>
                    <a:pt x="187" y="3"/>
                  </a:lnTo>
                  <a:lnTo>
                    <a:pt x="176" y="1"/>
                  </a:lnTo>
                  <a:lnTo>
                    <a:pt x="165" y="0"/>
                  </a:lnTo>
                  <a:lnTo>
                    <a:pt x="154" y="0"/>
                  </a:lnTo>
                  <a:lnTo>
                    <a:pt x="144" y="1"/>
                  </a:lnTo>
                  <a:lnTo>
                    <a:pt x="132" y="4"/>
                  </a:lnTo>
                  <a:lnTo>
                    <a:pt x="122" y="6"/>
                  </a:lnTo>
                  <a:lnTo>
                    <a:pt x="111" y="10"/>
                  </a:lnTo>
                  <a:lnTo>
                    <a:pt x="100" y="14"/>
                  </a:lnTo>
                  <a:lnTo>
                    <a:pt x="90" y="19"/>
                  </a:lnTo>
                  <a:lnTo>
                    <a:pt x="75" y="28"/>
                  </a:lnTo>
                  <a:lnTo>
                    <a:pt x="61" y="40"/>
                  </a:lnTo>
                  <a:lnTo>
                    <a:pt x="49" y="51"/>
                  </a:lnTo>
                  <a:lnTo>
                    <a:pt x="37" y="65"/>
                  </a:lnTo>
                  <a:lnTo>
                    <a:pt x="28" y="78"/>
                  </a:lnTo>
                  <a:lnTo>
                    <a:pt x="19" y="93"/>
                  </a:lnTo>
                  <a:lnTo>
                    <a:pt x="12" y="109"/>
                  </a:lnTo>
                  <a:lnTo>
                    <a:pt x="4" y="124"/>
                  </a:lnTo>
                  <a:lnTo>
                    <a:pt x="2" y="128"/>
                  </a:lnTo>
                  <a:lnTo>
                    <a:pt x="1" y="132"/>
                  </a:lnTo>
                  <a:lnTo>
                    <a:pt x="0" y="136"/>
                  </a:lnTo>
                  <a:lnTo>
                    <a:pt x="1" y="140"/>
                  </a:lnTo>
                  <a:lnTo>
                    <a:pt x="2" y="144"/>
                  </a:lnTo>
                  <a:lnTo>
                    <a:pt x="4" y="147"/>
                  </a:lnTo>
                  <a:lnTo>
                    <a:pt x="6" y="150"/>
                  </a:lnTo>
                  <a:lnTo>
                    <a:pt x="10" y="153"/>
                  </a:lnTo>
                  <a:lnTo>
                    <a:pt x="14" y="154"/>
                  </a:lnTo>
                  <a:lnTo>
                    <a:pt x="18" y="155"/>
                  </a:lnTo>
                  <a:lnTo>
                    <a:pt x="21" y="156"/>
                  </a:lnTo>
                  <a:lnTo>
                    <a:pt x="25" y="155"/>
                  </a:lnTo>
                  <a:lnTo>
                    <a:pt x="29" y="154"/>
                  </a:lnTo>
                  <a:lnTo>
                    <a:pt x="32" y="153"/>
                  </a:lnTo>
                  <a:lnTo>
                    <a:pt x="35" y="150"/>
                  </a:lnTo>
                  <a:lnTo>
                    <a:pt x="38" y="147"/>
                  </a:lnTo>
                  <a:lnTo>
                    <a:pt x="47" y="130"/>
                  </a:lnTo>
                  <a:lnTo>
                    <a:pt x="55" y="112"/>
                  </a:lnTo>
                  <a:lnTo>
                    <a:pt x="65" y="97"/>
                  </a:lnTo>
                  <a:lnTo>
                    <a:pt x="78" y="82"/>
                  </a:lnTo>
                  <a:lnTo>
                    <a:pt x="84" y="76"/>
                  </a:lnTo>
                  <a:lnTo>
                    <a:pt x="91" y="70"/>
                  </a:lnTo>
                  <a:lnTo>
                    <a:pt x="99" y="63"/>
                  </a:lnTo>
                  <a:lnTo>
                    <a:pt x="107" y="58"/>
                  </a:lnTo>
                  <a:lnTo>
                    <a:pt x="115" y="53"/>
                  </a:lnTo>
                  <a:lnTo>
                    <a:pt x="124" y="49"/>
                  </a:lnTo>
                  <a:lnTo>
                    <a:pt x="132" y="45"/>
                  </a:lnTo>
                  <a:lnTo>
                    <a:pt x="143" y="42"/>
                  </a:lnTo>
                  <a:lnTo>
                    <a:pt x="154" y="40"/>
                  </a:lnTo>
                  <a:lnTo>
                    <a:pt x="165" y="40"/>
                  </a:lnTo>
                  <a:lnTo>
                    <a:pt x="177" y="41"/>
                  </a:lnTo>
                  <a:lnTo>
                    <a:pt x="188" y="44"/>
                  </a:lnTo>
                  <a:lnTo>
                    <a:pt x="198" y="49"/>
                  </a:lnTo>
                  <a:lnTo>
                    <a:pt x="209" y="55"/>
                  </a:lnTo>
                  <a:lnTo>
                    <a:pt x="217" y="63"/>
                  </a:lnTo>
                  <a:lnTo>
                    <a:pt x="224" y="73"/>
                  </a:lnTo>
                  <a:lnTo>
                    <a:pt x="228" y="75"/>
                  </a:lnTo>
                  <a:lnTo>
                    <a:pt x="232" y="77"/>
                  </a:lnTo>
                  <a:lnTo>
                    <a:pt x="236" y="78"/>
                  </a:lnTo>
                  <a:lnTo>
                    <a:pt x="240" y="78"/>
                  </a:lnTo>
                  <a:lnTo>
                    <a:pt x="244" y="77"/>
                  </a:lnTo>
                  <a:lnTo>
                    <a:pt x="247" y="76"/>
                  </a:lnTo>
                  <a:lnTo>
                    <a:pt x="251" y="74"/>
                  </a:lnTo>
                  <a:lnTo>
                    <a:pt x="254" y="71"/>
                  </a:lnTo>
                  <a:lnTo>
                    <a:pt x="256" y="68"/>
                  </a:lnTo>
                  <a:lnTo>
                    <a:pt x="258" y="63"/>
                  </a:lnTo>
                  <a:lnTo>
                    <a:pt x="258" y="59"/>
                  </a:lnTo>
                  <a:lnTo>
                    <a:pt x="259" y="55"/>
                  </a:lnTo>
                  <a:lnTo>
                    <a:pt x="258" y="52"/>
                  </a:lnTo>
                  <a:lnTo>
                    <a:pt x="257" y="48"/>
                  </a:lnTo>
                  <a:lnTo>
                    <a:pt x="255" y="45"/>
                  </a:lnTo>
                  <a:lnTo>
                    <a:pt x="252" y="41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4" name="Freeform 137"/>
            <p:cNvSpPr>
              <a:spLocks/>
            </p:cNvSpPr>
            <p:nvPr/>
          </p:nvSpPr>
          <p:spPr bwMode="auto">
            <a:xfrm>
              <a:off x="2741" y="2256"/>
              <a:ext cx="18" cy="16"/>
            </a:xfrm>
            <a:custGeom>
              <a:avLst/>
              <a:gdLst>
                <a:gd name="T0" fmla="*/ 0 w 258"/>
                <a:gd name="T1" fmla="*/ 0 h 241"/>
                <a:gd name="T2" fmla="*/ 0 w 258"/>
                <a:gd name="T3" fmla="*/ 0 h 241"/>
                <a:gd name="T4" fmla="*/ 0 w 258"/>
                <a:gd name="T5" fmla="*/ 0 h 241"/>
                <a:gd name="T6" fmla="*/ 0 w 258"/>
                <a:gd name="T7" fmla="*/ 0 h 241"/>
                <a:gd name="T8" fmla="*/ 0 w 258"/>
                <a:gd name="T9" fmla="*/ 0 h 241"/>
                <a:gd name="T10" fmla="*/ 0 w 258"/>
                <a:gd name="T11" fmla="*/ 0 h 241"/>
                <a:gd name="T12" fmla="*/ 0 w 258"/>
                <a:gd name="T13" fmla="*/ 0 h 241"/>
                <a:gd name="T14" fmla="*/ 0 w 258"/>
                <a:gd name="T15" fmla="*/ 0 h 241"/>
                <a:gd name="T16" fmla="*/ 0 w 258"/>
                <a:gd name="T17" fmla="*/ 0 h 241"/>
                <a:gd name="T18" fmla="*/ 0 w 258"/>
                <a:gd name="T19" fmla="*/ 0 h 241"/>
                <a:gd name="T20" fmla="*/ 0 w 258"/>
                <a:gd name="T21" fmla="*/ 0 h 241"/>
                <a:gd name="T22" fmla="*/ 0 w 258"/>
                <a:gd name="T23" fmla="*/ 0 h 241"/>
                <a:gd name="T24" fmla="*/ 0 w 258"/>
                <a:gd name="T25" fmla="*/ 0 h 241"/>
                <a:gd name="T26" fmla="*/ 0 w 258"/>
                <a:gd name="T27" fmla="*/ 0 h 241"/>
                <a:gd name="T28" fmla="*/ 0 w 258"/>
                <a:gd name="T29" fmla="*/ 0 h 241"/>
                <a:gd name="T30" fmla="*/ 0 w 258"/>
                <a:gd name="T31" fmla="*/ 0 h 241"/>
                <a:gd name="T32" fmla="*/ 0 w 258"/>
                <a:gd name="T33" fmla="*/ 0 h 241"/>
                <a:gd name="T34" fmla="*/ 0 w 258"/>
                <a:gd name="T35" fmla="*/ 0 h 241"/>
                <a:gd name="T36" fmla="*/ 0 w 258"/>
                <a:gd name="T37" fmla="*/ 0 h 241"/>
                <a:gd name="T38" fmla="*/ 0 w 258"/>
                <a:gd name="T39" fmla="*/ 0 h 241"/>
                <a:gd name="T40" fmla="*/ 0 w 258"/>
                <a:gd name="T41" fmla="*/ 0 h 241"/>
                <a:gd name="T42" fmla="*/ 0 w 258"/>
                <a:gd name="T43" fmla="*/ 0 h 241"/>
                <a:gd name="T44" fmla="*/ 0 w 258"/>
                <a:gd name="T45" fmla="*/ 0 h 241"/>
                <a:gd name="T46" fmla="*/ 0 w 258"/>
                <a:gd name="T47" fmla="*/ 0 h 241"/>
                <a:gd name="T48" fmla="*/ 0 w 258"/>
                <a:gd name="T49" fmla="*/ 0 h 241"/>
                <a:gd name="T50" fmla="*/ 0 w 258"/>
                <a:gd name="T51" fmla="*/ 0 h 241"/>
                <a:gd name="T52" fmla="*/ 0 w 258"/>
                <a:gd name="T53" fmla="*/ 0 h 241"/>
                <a:gd name="T54" fmla="*/ 0 w 258"/>
                <a:gd name="T55" fmla="*/ 0 h 241"/>
                <a:gd name="T56" fmla="*/ 0 w 258"/>
                <a:gd name="T57" fmla="*/ 0 h 241"/>
                <a:gd name="T58" fmla="*/ 0 w 258"/>
                <a:gd name="T59" fmla="*/ 0 h 241"/>
                <a:gd name="T60" fmla="*/ 0 w 258"/>
                <a:gd name="T61" fmla="*/ 0 h 241"/>
                <a:gd name="T62" fmla="*/ 0 w 258"/>
                <a:gd name="T63" fmla="*/ 0 h 241"/>
                <a:gd name="T64" fmla="*/ 0 w 258"/>
                <a:gd name="T65" fmla="*/ 0 h 241"/>
                <a:gd name="T66" fmla="*/ 0 w 258"/>
                <a:gd name="T67" fmla="*/ 0 h 241"/>
                <a:gd name="T68" fmla="*/ 0 w 258"/>
                <a:gd name="T69" fmla="*/ 0 h 241"/>
                <a:gd name="T70" fmla="*/ 0 w 258"/>
                <a:gd name="T71" fmla="*/ 0 h 241"/>
                <a:gd name="T72" fmla="*/ 0 w 258"/>
                <a:gd name="T73" fmla="*/ 0 h 241"/>
                <a:gd name="T74" fmla="*/ 0 w 258"/>
                <a:gd name="T75" fmla="*/ 0 h 241"/>
                <a:gd name="T76" fmla="*/ 0 w 258"/>
                <a:gd name="T77" fmla="*/ 0 h 241"/>
                <a:gd name="T78" fmla="*/ 0 w 258"/>
                <a:gd name="T79" fmla="*/ 0 h 241"/>
                <a:gd name="T80" fmla="*/ 0 w 258"/>
                <a:gd name="T81" fmla="*/ 0 h 241"/>
                <a:gd name="T82" fmla="*/ 0 w 258"/>
                <a:gd name="T83" fmla="*/ 0 h 241"/>
                <a:gd name="T84" fmla="*/ 0 w 258"/>
                <a:gd name="T85" fmla="*/ 0 h 241"/>
                <a:gd name="T86" fmla="*/ 0 w 258"/>
                <a:gd name="T87" fmla="*/ 0 h 241"/>
                <a:gd name="T88" fmla="*/ 0 w 258"/>
                <a:gd name="T89" fmla="*/ 0 h 241"/>
                <a:gd name="T90" fmla="*/ 0 w 258"/>
                <a:gd name="T91" fmla="*/ 0 h 241"/>
                <a:gd name="T92" fmla="*/ 0 w 258"/>
                <a:gd name="T93" fmla="*/ 0 h 241"/>
                <a:gd name="T94" fmla="*/ 0 w 258"/>
                <a:gd name="T95" fmla="*/ 0 h 241"/>
                <a:gd name="T96" fmla="*/ 0 w 258"/>
                <a:gd name="T97" fmla="*/ 0 h 241"/>
                <a:gd name="T98" fmla="*/ 0 w 258"/>
                <a:gd name="T99" fmla="*/ 0 h 241"/>
                <a:gd name="T100" fmla="*/ 0 w 258"/>
                <a:gd name="T101" fmla="*/ 0 h 241"/>
                <a:gd name="T102" fmla="*/ 0 w 258"/>
                <a:gd name="T103" fmla="*/ 0 h 241"/>
                <a:gd name="T104" fmla="*/ 0 w 258"/>
                <a:gd name="T105" fmla="*/ 0 h 2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8"/>
                <a:gd name="T160" fmla="*/ 0 h 241"/>
                <a:gd name="T161" fmla="*/ 258 w 258"/>
                <a:gd name="T162" fmla="*/ 241 h 2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8" h="241">
                  <a:moveTo>
                    <a:pt x="29" y="1"/>
                  </a:moveTo>
                  <a:lnTo>
                    <a:pt x="38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8" y="6"/>
                  </a:lnTo>
                  <a:lnTo>
                    <a:pt x="78" y="10"/>
                  </a:lnTo>
                  <a:lnTo>
                    <a:pt x="88" y="15"/>
                  </a:lnTo>
                  <a:lnTo>
                    <a:pt x="98" y="22"/>
                  </a:lnTo>
                  <a:lnTo>
                    <a:pt x="108" y="30"/>
                  </a:lnTo>
                  <a:lnTo>
                    <a:pt x="127" y="47"/>
                  </a:lnTo>
                  <a:lnTo>
                    <a:pt x="147" y="68"/>
                  </a:lnTo>
                  <a:lnTo>
                    <a:pt x="164" y="90"/>
                  </a:lnTo>
                  <a:lnTo>
                    <a:pt x="182" y="113"/>
                  </a:lnTo>
                  <a:lnTo>
                    <a:pt x="198" y="137"/>
                  </a:lnTo>
                  <a:lnTo>
                    <a:pt x="213" y="160"/>
                  </a:lnTo>
                  <a:lnTo>
                    <a:pt x="225" y="181"/>
                  </a:lnTo>
                  <a:lnTo>
                    <a:pt x="237" y="201"/>
                  </a:lnTo>
                  <a:lnTo>
                    <a:pt x="253" y="230"/>
                  </a:lnTo>
                  <a:lnTo>
                    <a:pt x="258" y="241"/>
                  </a:lnTo>
                  <a:lnTo>
                    <a:pt x="253" y="238"/>
                  </a:lnTo>
                  <a:lnTo>
                    <a:pt x="240" y="231"/>
                  </a:lnTo>
                  <a:lnTo>
                    <a:pt x="219" y="220"/>
                  </a:lnTo>
                  <a:lnTo>
                    <a:pt x="194" y="207"/>
                  </a:lnTo>
                  <a:lnTo>
                    <a:pt x="166" y="195"/>
                  </a:lnTo>
                  <a:lnTo>
                    <a:pt x="138" y="183"/>
                  </a:lnTo>
                  <a:lnTo>
                    <a:pt x="124" y="179"/>
                  </a:lnTo>
                  <a:lnTo>
                    <a:pt x="111" y="175"/>
                  </a:lnTo>
                  <a:lnTo>
                    <a:pt x="98" y="173"/>
                  </a:lnTo>
                  <a:lnTo>
                    <a:pt x="87" y="173"/>
                  </a:lnTo>
                  <a:lnTo>
                    <a:pt x="67" y="174"/>
                  </a:lnTo>
                  <a:lnTo>
                    <a:pt x="52" y="176"/>
                  </a:lnTo>
                  <a:lnTo>
                    <a:pt x="39" y="180"/>
                  </a:lnTo>
                  <a:lnTo>
                    <a:pt x="30" y="184"/>
                  </a:lnTo>
                  <a:lnTo>
                    <a:pt x="24" y="189"/>
                  </a:lnTo>
                  <a:lnTo>
                    <a:pt x="21" y="192"/>
                  </a:lnTo>
                  <a:lnTo>
                    <a:pt x="19" y="195"/>
                  </a:lnTo>
                  <a:lnTo>
                    <a:pt x="18" y="196"/>
                  </a:lnTo>
                  <a:lnTo>
                    <a:pt x="16" y="188"/>
                  </a:lnTo>
                  <a:lnTo>
                    <a:pt x="12" y="167"/>
                  </a:lnTo>
                  <a:lnTo>
                    <a:pt x="6" y="137"/>
                  </a:lnTo>
                  <a:lnTo>
                    <a:pt x="2" y="103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6"/>
                  </a:lnTo>
                  <a:lnTo>
                    <a:pt x="4" y="30"/>
                  </a:lnTo>
                  <a:lnTo>
                    <a:pt x="6" y="23"/>
                  </a:lnTo>
                  <a:lnTo>
                    <a:pt x="10" y="17"/>
                  </a:lnTo>
                  <a:lnTo>
                    <a:pt x="13" y="12"/>
                  </a:lnTo>
                  <a:lnTo>
                    <a:pt x="16" y="8"/>
                  </a:lnTo>
                  <a:lnTo>
                    <a:pt x="20" y="5"/>
                  </a:lnTo>
                  <a:lnTo>
                    <a:pt x="24" y="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8D0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5" name="Freeform 138"/>
            <p:cNvSpPr>
              <a:spLocks/>
            </p:cNvSpPr>
            <p:nvPr/>
          </p:nvSpPr>
          <p:spPr bwMode="auto">
            <a:xfrm>
              <a:off x="2772" y="2279"/>
              <a:ext cx="60" cy="67"/>
            </a:xfrm>
            <a:custGeom>
              <a:avLst/>
              <a:gdLst>
                <a:gd name="T0" fmla="*/ 0 w 891"/>
                <a:gd name="T1" fmla="*/ 0 h 1017"/>
                <a:gd name="T2" fmla="*/ 0 w 891"/>
                <a:gd name="T3" fmla="*/ 0 h 1017"/>
                <a:gd name="T4" fmla="*/ 0 w 891"/>
                <a:gd name="T5" fmla="*/ 0 h 1017"/>
                <a:gd name="T6" fmla="*/ 0 w 891"/>
                <a:gd name="T7" fmla="*/ 0 h 1017"/>
                <a:gd name="T8" fmla="*/ 0 w 891"/>
                <a:gd name="T9" fmla="*/ 0 h 1017"/>
                <a:gd name="T10" fmla="*/ 0 w 891"/>
                <a:gd name="T11" fmla="*/ 0 h 1017"/>
                <a:gd name="T12" fmla="*/ 0 w 891"/>
                <a:gd name="T13" fmla="*/ 0 h 1017"/>
                <a:gd name="T14" fmla="*/ 0 w 891"/>
                <a:gd name="T15" fmla="*/ 0 h 1017"/>
                <a:gd name="T16" fmla="*/ 0 w 891"/>
                <a:gd name="T17" fmla="*/ 0 h 1017"/>
                <a:gd name="T18" fmla="*/ 0 w 891"/>
                <a:gd name="T19" fmla="*/ 0 h 1017"/>
                <a:gd name="T20" fmla="*/ 0 w 891"/>
                <a:gd name="T21" fmla="*/ 0 h 1017"/>
                <a:gd name="T22" fmla="*/ 0 w 891"/>
                <a:gd name="T23" fmla="*/ 0 h 1017"/>
                <a:gd name="T24" fmla="*/ 0 w 891"/>
                <a:gd name="T25" fmla="*/ 0 h 1017"/>
                <a:gd name="T26" fmla="*/ 0 w 891"/>
                <a:gd name="T27" fmla="*/ 0 h 1017"/>
                <a:gd name="T28" fmla="*/ 0 w 891"/>
                <a:gd name="T29" fmla="*/ 0 h 1017"/>
                <a:gd name="T30" fmla="*/ 0 w 891"/>
                <a:gd name="T31" fmla="*/ 0 h 1017"/>
                <a:gd name="T32" fmla="*/ 0 w 891"/>
                <a:gd name="T33" fmla="*/ 0 h 1017"/>
                <a:gd name="T34" fmla="*/ 0 w 891"/>
                <a:gd name="T35" fmla="*/ 0 h 1017"/>
                <a:gd name="T36" fmla="*/ 0 w 891"/>
                <a:gd name="T37" fmla="*/ 0 h 1017"/>
                <a:gd name="T38" fmla="*/ 0 w 891"/>
                <a:gd name="T39" fmla="*/ 0 h 1017"/>
                <a:gd name="T40" fmla="*/ 0 w 891"/>
                <a:gd name="T41" fmla="*/ 0 h 1017"/>
                <a:gd name="T42" fmla="*/ 0 w 891"/>
                <a:gd name="T43" fmla="*/ 0 h 1017"/>
                <a:gd name="T44" fmla="*/ 0 w 891"/>
                <a:gd name="T45" fmla="*/ 0 h 1017"/>
                <a:gd name="T46" fmla="*/ 0 w 891"/>
                <a:gd name="T47" fmla="*/ 0 h 1017"/>
                <a:gd name="T48" fmla="*/ 0 w 891"/>
                <a:gd name="T49" fmla="*/ 0 h 1017"/>
                <a:gd name="T50" fmla="*/ 0 w 891"/>
                <a:gd name="T51" fmla="*/ 0 h 1017"/>
                <a:gd name="T52" fmla="*/ 0 w 891"/>
                <a:gd name="T53" fmla="*/ 0 h 1017"/>
                <a:gd name="T54" fmla="*/ 0 w 891"/>
                <a:gd name="T55" fmla="*/ 0 h 1017"/>
                <a:gd name="T56" fmla="*/ 0 w 891"/>
                <a:gd name="T57" fmla="*/ 0 h 1017"/>
                <a:gd name="T58" fmla="*/ 0 w 891"/>
                <a:gd name="T59" fmla="*/ 0 h 1017"/>
                <a:gd name="T60" fmla="*/ 0 w 891"/>
                <a:gd name="T61" fmla="*/ 0 h 1017"/>
                <a:gd name="T62" fmla="*/ 0 w 891"/>
                <a:gd name="T63" fmla="*/ 0 h 1017"/>
                <a:gd name="T64" fmla="*/ 0 w 891"/>
                <a:gd name="T65" fmla="*/ 0 h 1017"/>
                <a:gd name="T66" fmla="*/ 0 w 891"/>
                <a:gd name="T67" fmla="*/ 0 h 1017"/>
                <a:gd name="T68" fmla="*/ 0 w 891"/>
                <a:gd name="T69" fmla="*/ 0 h 1017"/>
                <a:gd name="T70" fmla="*/ 0 w 891"/>
                <a:gd name="T71" fmla="*/ 0 h 1017"/>
                <a:gd name="T72" fmla="*/ 0 w 891"/>
                <a:gd name="T73" fmla="*/ 0 h 1017"/>
                <a:gd name="T74" fmla="*/ 0 w 891"/>
                <a:gd name="T75" fmla="*/ 0 h 1017"/>
                <a:gd name="T76" fmla="*/ 0 w 891"/>
                <a:gd name="T77" fmla="*/ 0 h 1017"/>
                <a:gd name="T78" fmla="*/ 0 w 891"/>
                <a:gd name="T79" fmla="*/ 0 h 1017"/>
                <a:gd name="T80" fmla="*/ 0 w 891"/>
                <a:gd name="T81" fmla="*/ 0 h 1017"/>
                <a:gd name="T82" fmla="*/ 0 w 891"/>
                <a:gd name="T83" fmla="*/ 0 h 1017"/>
                <a:gd name="T84" fmla="*/ 0 w 891"/>
                <a:gd name="T85" fmla="*/ 0 h 1017"/>
                <a:gd name="T86" fmla="*/ 0 w 891"/>
                <a:gd name="T87" fmla="*/ 0 h 1017"/>
                <a:gd name="T88" fmla="*/ 0 w 891"/>
                <a:gd name="T89" fmla="*/ 0 h 1017"/>
                <a:gd name="T90" fmla="*/ 0 w 891"/>
                <a:gd name="T91" fmla="*/ 0 h 1017"/>
                <a:gd name="T92" fmla="*/ 0 w 891"/>
                <a:gd name="T93" fmla="*/ 0 h 1017"/>
                <a:gd name="T94" fmla="*/ 0 w 891"/>
                <a:gd name="T95" fmla="*/ 0 h 1017"/>
                <a:gd name="T96" fmla="*/ 0 w 891"/>
                <a:gd name="T97" fmla="*/ 0 h 1017"/>
                <a:gd name="T98" fmla="*/ 0 w 891"/>
                <a:gd name="T99" fmla="*/ 0 h 1017"/>
                <a:gd name="T100" fmla="*/ 0 w 891"/>
                <a:gd name="T101" fmla="*/ 0 h 1017"/>
                <a:gd name="T102" fmla="*/ 0 w 891"/>
                <a:gd name="T103" fmla="*/ 0 h 10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1"/>
                <a:gd name="T157" fmla="*/ 0 h 1017"/>
                <a:gd name="T158" fmla="*/ 891 w 891"/>
                <a:gd name="T159" fmla="*/ 1017 h 10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1" h="1017">
                  <a:moveTo>
                    <a:pt x="863" y="0"/>
                  </a:moveTo>
                  <a:lnTo>
                    <a:pt x="844" y="3"/>
                  </a:lnTo>
                  <a:lnTo>
                    <a:pt x="825" y="8"/>
                  </a:lnTo>
                  <a:lnTo>
                    <a:pt x="808" y="13"/>
                  </a:lnTo>
                  <a:lnTo>
                    <a:pt x="790" y="18"/>
                  </a:lnTo>
                  <a:lnTo>
                    <a:pt x="773" y="24"/>
                  </a:lnTo>
                  <a:lnTo>
                    <a:pt x="756" y="31"/>
                  </a:lnTo>
                  <a:lnTo>
                    <a:pt x="740" y="40"/>
                  </a:lnTo>
                  <a:lnTo>
                    <a:pt x="723" y="48"/>
                  </a:lnTo>
                  <a:lnTo>
                    <a:pt x="708" y="57"/>
                  </a:lnTo>
                  <a:lnTo>
                    <a:pt x="692" y="66"/>
                  </a:lnTo>
                  <a:lnTo>
                    <a:pt x="677" y="77"/>
                  </a:lnTo>
                  <a:lnTo>
                    <a:pt x="661" y="87"/>
                  </a:lnTo>
                  <a:lnTo>
                    <a:pt x="632" y="110"/>
                  </a:lnTo>
                  <a:lnTo>
                    <a:pt x="605" y="134"/>
                  </a:lnTo>
                  <a:lnTo>
                    <a:pt x="577" y="158"/>
                  </a:lnTo>
                  <a:lnTo>
                    <a:pt x="550" y="184"/>
                  </a:lnTo>
                  <a:lnTo>
                    <a:pt x="524" y="211"/>
                  </a:lnTo>
                  <a:lnTo>
                    <a:pt x="498" y="238"/>
                  </a:lnTo>
                  <a:lnTo>
                    <a:pt x="447" y="292"/>
                  </a:lnTo>
                  <a:lnTo>
                    <a:pt x="395" y="342"/>
                  </a:lnTo>
                  <a:lnTo>
                    <a:pt x="371" y="383"/>
                  </a:lnTo>
                  <a:lnTo>
                    <a:pt x="347" y="423"/>
                  </a:lnTo>
                  <a:lnTo>
                    <a:pt x="321" y="462"/>
                  </a:lnTo>
                  <a:lnTo>
                    <a:pt x="295" y="501"/>
                  </a:lnTo>
                  <a:lnTo>
                    <a:pt x="240" y="579"/>
                  </a:lnTo>
                  <a:lnTo>
                    <a:pt x="186" y="655"/>
                  </a:lnTo>
                  <a:lnTo>
                    <a:pt x="159" y="695"/>
                  </a:lnTo>
                  <a:lnTo>
                    <a:pt x="132" y="734"/>
                  </a:lnTo>
                  <a:lnTo>
                    <a:pt x="107" y="773"/>
                  </a:lnTo>
                  <a:lnTo>
                    <a:pt x="82" y="813"/>
                  </a:lnTo>
                  <a:lnTo>
                    <a:pt x="60" y="854"/>
                  </a:lnTo>
                  <a:lnTo>
                    <a:pt x="38" y="896"/>
                  </a:lnTo>
                  <a:lnTo>
                    <a:pt x="18" y="938"/>
                  </a:lnTo>
                  <a:lnTo>
                    <a:pt x="1" y="983"/>
                  </a:lnTo>
                  <a:lnTo>
                    <a:pt x="0" y="988"/>
                  </a:lnTo>
                  <a:lnTo>
                    <a:pt x="0" y="994"/>
                  </a:lnTo>
                  <a:lnTo>
                    <a:pt x="1" y="999"/>
                  </a:lnTo>
                  <a:lnTo>
                    <a:pt x="3" y="1003"/>
                  </a:lnTo>
                  <a:lnTo>
                    <a:pt x="6" y="1009"/>
                  </a:lnTo>
                  <a:lnTo>
                    <a:pt x="10" y="1012"/>
                  </a:lnTo>
                  <a:lnTo>
                    <a:pt x="15" y="1015"/>
                  </a:lnTo>
                  <a:lnTo>
                    <a:pt x="20" y="1017"/>
                  </a:lnTo>
                  <a:lnTo>
                    <a:pt x="26" y="1017"/>
                  </a:lnTo>
                  <a:lnTo>
                    <a:pt x="32" y="1017"/>
                  </a:lnTo>
                  <a:lnTo>
                    <a:pt x="37" y="1016"/>
                  </a:lnTo>
                  <a:lnTo>
                    <a:pt x="41" y="1014"/>
                  </a:lnTo>
                  <a:lnTo>
                    <a:pt x="45" y="1011"/>
                  </a:lnTo>
                  <a:lnTo>
                    <a:pt x="49" y="1007"/>
                  </a:lnTo>
                  <a:lnTo>
                    <a:pt x="51" y="1001"/>
                  </a:lnTo>
                  <a:lnTo>
                    <a:pt x="54" y="996"/>
                  </a:lnTo>
                  <a:lnTo>
                    <a:pt x="68" y="962"/>
                  </a:lnTo>
                  <a:lnTo>
                    <a:pt x="83" y="930"/>
                  </a:lnTo>
                  <a:lnTo>
                    <a:pt x="99" y="898"/>
                  </a:lnTo>
                  <a:lnTo>
                    <a:pt x="116" y="866"/>
                  </a:lnTo>
                  <a:lnTo>
                    <a:pt x="134" y="835"/>
                  </a:lnTo>
                  <a:lnTo>
                    <a:pt x="153" y="804"/>
                  </a:lnTo>
                  <a:lnTo>
                    <a:pt x="172" y="774"/>
                  </a:lnTo>
                  <a:lnTo>
                    <a:pt x="192" y="744"/>
                  </a:lnTo>
                  <a:lnTo>
                    <a:pt x="233" y="685"/>
                  </a:lnTo>
                  <a:lnTo>
                    <a:pt x="275" y="625"/>
                  </a:lnTo>
                  <a:lnTo>
                    <a:pt x="319" y="564"/>
                  </a:lnTo>
                  <a:lnTo>
                    <a:pt x="362" y="502"/>
                  </a:lnTo>
                  <a:lnTo>
                    <a:pt x="372" y="487"/>
                  </a:lnTo>
                  <a:lnTo>
                    <a:pt x="382" y="471"/>
                  </a:lnTo>
                  <a:lnTo>
                    <a:pt x="390" y="456"/>
                  </a:lnTo>
                  <a:lnTo>
                    <a:pt x="398" y="440"/>
                  </a:lnTo>
                  <a:lnTo>
                    <a:pt x="406" y="425"/>
                  </a:lnTo>
                  <a:lnTo>
                    <a:pt x="416" y="410"/>
                  </a:lnTo>
                  <a:lnTo>
                    <a:pt x="425" y="396"/>
                  </a:lnTo>
                  <a:lnTo>
                    <a:pt x="437" y="383"/>
                  </a:lnTo>
                  <a:lnTo>
                    <a:pt x="484" y="333"/>
                  </a:lnTo>
                  <a:lnTo>
                    <a:pt x="530" y="282"/>
                  </a:lnTo>
                  <a:lnTo>
                    <a:pt x="554" y="257"/>
                  </a:lnTo>
                  <a:lnTo>
                    <a:pt x="578" y="232"/>
                  </a:lnTo>
                  <a:lnTo>
                    <a:pt x="603" y="207"/>
                  </a:lnTo>
                  <a:lnTo>
                    <a:pt x="627" y="183"/>
                  </a:lnTo>
                  <a:lnTo>
                    <a:pt x="653" y="161"/>
                  </a:lnTo>
                  <a:lnTo>
                    <a:pt x="680" y="141"/>
                  </a:lnTo>
                  <a:lnTo>
                    <a:pt x="708" y="121"/>
                  </a:lnTo>
                  <a:lnTo>
                    <a:pt x="736" y="104"/>
                  </a:lnTo>
                  <a:lnTo>
                    <a:pt x="750" y="95"/>
                  </a:lnTo>
                  <a:lnTo>
                    <a:pt x="766" y="87"/>
                  </a:lnTo>
                  <a:lnTo>
                    <a:pt x="781" y="81"/>
                  </a:lnTo>
                  <a:lnTo>
                    <a:pt x="797" y="74"/>
                  </a:lnTo>
                  <a:lnTo>
                    <a:pt x="813" y="69"/>
                  </a:lnTo>
                  <a:lnTo>
                    <a:pt x="829" y="63"/>
                  </a:lnTo>
                  <a:lnTo>
                    <a:pt x="846" y="58"/>
                  </a:lnTo>
                  <a:lnTo>
                    <a:pt x="863" y="55"/>
                  </a:lnTo>
                  <a:lnTo>
                    <a:pt x="869" y="54"/>
                  </a:lnTo>
                  <a:lnTo>
                    <a:pt x="874" y="53"/>
                  </a:lnTo>
                  <a:lnTo>
                    <a:pt x="878" y="50"/>
                  </a:lnTo>
                  <a:lnTo>
                    <a:pt x="882" y="47"/>
                  </a:lnTo>
                  <a:lnTo>
                    <a:pt x="885" y="43"/>
                  </a:lnTo>
                  <a:lnTo>
                    <a:pt x="888" y="39"/>
                  </a:lnTo>
                  <a:lnTo>
                    <a:pt x="889" y="33"/>
                  </a:lnTo>
                  <a:lnTo>
                    <a:pt x="891" y="27"/>
                  </a:lnTo>
                  <a:lnTo>
                    <a:pt x="889" y="22"/>
                  </a:lnTo>
                  <a:lnTo>
                    <a:pt x="888" y="17"/>
                  </a:lnTo>
                  <a:lnTo>
                    <a:pt x="885" y="13"/>
                  </a:lnTo>
                  <a:lnTo>
                    <a:pt x="882" y="9"/>
                  </a:lnTo>
                  <a:lnTo>
                    <a:pt x="878" y="5"/>
                  </a:lnTo>
                  <a:lnTo>
                    <a:pt x="874" y="2"/>
                  </a:lnTo>
                  <a:lnTo>
                    <a:pt x="869" y="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83D1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6" name="Freeform 139"/>
            <p:cNvSpPr>
              <a:spLocks/>
            </p:cNvSpPr>
            <p:nvPr/>
          </p:nvSpPr>
          <p:spPr bwMode="auto">
            <a:xfrm>
              <a:off x="2837" y="2313"/>
              <a:ext cx="34" cy="60"/>
            </a:xfrm>
            <a:custGeom>
              <a:avLst/>
              <a:gdLst>
                <a:gd name="T0" fmla="*/ 0 w 507"/>
                <a:gd name="T1" fmla="*/ 0 h 901"/>
                <a:gd name="T2" fmla="*/ 0 w 507"/>
                <a:gd name="T3" fmla="*/ 0 h 901"/>
                <a:gd name="T4" fmla="*/ 0 w 507"/>
                <a:gd name="T5" fmla="*/ 0 h 901"/>
                <a:gd name="T6" fmla="*/ 0 w 507"/>
                <a:gd name="T7" fmla="*/ 0 h 901"/>
                <a:gd name="T8" fmla="*/ 0 w 507"/>
                <a:gd name="T9" fmla="*/ 0 h 901"/>
                <a:gd name="T10" fmla="*/ 0 w 507"/>
                <a:gd name="T11" fmla="*/ 0 h 901"/>
                <a:gd name="T12" fmla="*/ 0 w 507"/>
                <a:gd name="T13" fmla="*/ 0 h 901"/>
                <a:gd name="T14" fmla="*/ 0 w 507"/>
                <a:gd name="T15" fmla="*/ 0 h 901"/>
                <a:gd name="T16" fmla="*/ 0 w 507"/>
                <a:gd name="T17" fmla="*/ 0 h 901"/>
                <a:gd name="T18" fmla="*/ 0 w 507"/>
                <a:gd name="T19" fmla="*/ 0 h 901"/>
                <a:gd name="T20" fmla="*/ 0 w 507"/>
                <a:gd name="T21" fmla="*/ 0 h 901"/>
                <a:gd name="T22" fmla="*/ 0 w 507"/>
                <a:gd name="T23" fmla="*/ 0 h 901"/>
                <a:gd name="T24" fmla="*/ 0 w 507"/>
                <a:gd name="T25" fmla="*/ 0 h 901"/>
                <a:gd name="T26" fmla="*/ 0 w 507"/>
                <a:gd name="T27" fmla="*/ 0 h 901"/>
                <a:gd name="T28" fmla="*/ 0 w 507"/>
                <a:gd name="T29" fmla="*/ 0 h 901"/>
                <a:gd name="T30" fmla="*/ 0 w 507"/>
                <a:gd name="T31" fmla="*/ 0 h 901"/>
                <a:gd name="T32" fmla="*/ 0 w 507"/>
                <a:gd name="T33" fmla="*/ 0 h 901"/>
                <a:gd name="T34" fmla="*/ 0 w 507"/>
                <a:gd name="T35" fmla="*/ 0 h 901"/>
                <a:gd name="T36" fmla="*/ 0 w 507"/>
                <a:gd name="T37" fmla="*/ 0 h 901"/>
                <a:gd name="T38" fmla="*/ 0 w 507"/>
                <a:gd name="T39" fmla="*/ 0 h 901"/>
                <a:gd name="T40" fmla="*/ 0 w 507"/>
                <a:gd name="T41" fmla="*/ 0 h 901"/>
                <a:gd name="T42" fmla="*/ 0 w 507"/>
                <a:gd name="T43" fmla="*/ 0 h 901"/>
                <a:gd name="T44" fmla="*/ 0 w 507"/>
                <a:gd name="T45" fmla="*/ 0 h 901"/>
                <a:gd name="T46" fmla="*/ 0 w 507"/>
                <a:gd name="T47" fmla="*/ 0 h 901"/>
                <a:gd name="T48" fmla="*/ 0 w 507"/>
                <a:gd name="T49" fmla="*/ 0 h 901"/>
                <a:gd name="T50" fmla="*/ 0 w 507"/>
                <a:gd name="T51" fmla="*/ 0 h 901"/>
                <a:gd name="T52" fmla="*/ 0 w 507"/>
                <a:gd name="T53" fmla="*/ 0 h 901"/>
                <a:gd name="T54" fmla="*/ 0 w 507"/>
                <a:gd name="T55" fmla="*/ 0 h 901"/>
                <a:gd name="T56" fmla="*/ 0 w 507"/>
                <a:gd name="T57" fmla="*/ 0 h 901"/>
                <a:gd name="T58" fmla="*/ 0 w 507"/>
                <a:gd name="T59" fmla="*/ 0 h 901"/>
                <a:gd name="T60" fmla="*/ 0 w 507"/>
                <a:gd name="T61" fmla="*/ 0 h 901"/>
                <a:gd name="T62" fmla="*/ 0 w 507"/>
                <a:gd name="T63" fmla="*/ 0 h 901"/>
                <a:gd name="T64" fmla="*/ 0 w 507"/>
                <a:gd name="T65" fmla="*/ 0 h 901"/>
                <a:gd name="T66" fmla="*/ 0 w 507"/>
                <a:gd name="T67" fmla="*/ 0 h 901"/>
                <a:gd name="T68" fmla="*/ 0 w 507"/>
                <a:gd name="T69" fmla="*/ 0 h 901"/>
                <a:gd name="T70" fmla="*/ 0 w 507"/>
                <a:gd name="T71" fmla="*/ 0 h 901"/>
                <a:gd name="T72" fmla="*/ 0 w 507"/>
                <a:gd name="T73" fmla="*/ 0 h 901"/>
                <a:gd name="T74" fmla="*/ 0 w 507"/>
                <a:gd name="T75" fmla="*/ 0 h 901"/>
                <a:gd name="T76" fmla="*/ 0 w 507"/>
                <a:gd name="T77" fmla="*/ 0 h 901"/>
                <a:gd name="T78" fmla="*/ 0 w 507"/>
                <a:gd name="T79" fmla="*/ 0 h 901"/>
                <a:gd name="T80" fmla="*/ 0 w 507"/>
                <a:gd name="T81" fmla="*/ 0 h 9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7"/>
                <a:gd name="T124" fmla="*/ 0 h 901"/>
                <a:gd name="T125" fmla="*/ 507 w 507"/>
                <a:gd name="T126" fmla="*/ 901 h 9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7" h="901">
                  <a:moveTo>
                    <a:pt x="452" y="23"/>
                  </a:moveTo>
                  <a:lnTo>
                    <a:pt x="446" y="53"/>
                  </a:lnTo>
                  <a:lnTo>
                    <a:pt x="440" y="83"/>
                  </a:lnTo>
                  <a:lnTo>
                    <a:pt x="433" y="112"/>
                  </a:lnTo>
                  <a:lnTo>
                    <a:pt x="424" y="141"/>
                  </a:lnTo>
                  <a:lnTo>
                    <a:pt x="415" y="169"/>
                  </a:lnTo>
                  <a:lnTo>
                    <a:pt x="406" y="198"/>
                  </a:lnTo>
                  <a:lnTo>
                    <a:pt x="395" y="226"/>
                  </a:lnTo>
                  <a:lnTo>
                    <a:pt x="385" y="254"/>
                  </a:lnTo>
                  <a:lnTo>
                    <a:pt x="374" y="282"/>
                  </a:lnTo>
                  <a:lnTo>
                    <a:pt x="361" y="309"/>
                  </a:lnTo>
                  <a:lnTo>
                    <a:pt x="349" y="337"/>
                  </a:lnTo>
                  <a:lnTo>
                    <a:pt x="336" y="364"/>
                  </a:lnTo>
                  <a:lnTo>
                    <a:pt x="308" y="416"/>
                  </a:lnTo>
                  <a:lnTo>
                    <a:pt x="278" y="469"/>
                  </a:lnTo>
                  <a:lnTo>
                    <a:pt x="246" y="521"/>
                  </a:lnTo>
                  <a:lnTo>
                    <a:pt x="213" y="571"/>
                  </a:lnTo>
                  <a:lnTo>
                    <a:pt x="180" y="622"/>
                  </a:lnTo>
                  <a:lnTo>
                    <a:pt x="145" y="672"/>
                  </a:lnTo>
                  <a:lnTo>
                    <a:pt x="73" y="769"/>
                  </a:lnTo>
                  <a:lnTo>
                    <a:pt x="1" y="865"/>
                  </a:lnTo>
                  <a:lnTo>
                    <a:pt x="2" y="864"/>
                  </a:lnTo>
                  <a:lnTo>
                    <a:pt x="2" y="863"/>
                  </a:lnTo>
                  <a:lnTo>
                    <a:pt x="3" y="862"/>
                  </a:lnTo>
                  <a:lnTo>
                    <a:pt x="3" y="861"/>
                  </a:lnTo>
                  <a:lnTo>
                    <a:pt x="4" y="860"/>
                  </a:lnTo>
                  <a:lnTo>
                    <a:pt x="4" y="859"/>
                  </a:lnTo>
                  <a:lnTo>
                    <a:pt x="5" y="858"/>
                  </a:lnTo>
                  <a:lnTo>
                    <a:pt x="2" y="863"/>
                  </a:lnTo>
                  <a:lnTo>
                    <a:pt x="1" y="868"/>
                  </a:lnTo>
                  <a:lnTo>
                    <a:pt x="0" y="873"/>
                  </a:lnTo>
                  <a:lnTo>
                    <a:pt x="1" y="878"/>
                  </a:lnTo>
                  <a:lnTo>
                    <a:pt x="2" y="883"/>
                  </a:lnTo>
                  <a:lnTo>
                    <a:pt x="4" y="888"/>
                  </a:lnTo>
                  <a:lnTo>
                    <a:pt x="8" y="893"/>
                  </a:lnTo>
                  <a:lnTo>
                    <a:pt x="13" y="896"/>
                  </a:lnTo>
                  <a:lnTo>
                    <a:pt x="18" y="899"/>
                  </a:lnTo>
                  <a:lnTo>
                    <a:pt x="22" y="900"/>
                  </a:lnTo>
                  <a:lnTo>
                    <a:pt x="27" y="901"/>
                  </a:lnTo>
                  <a:lnTo>
                    <a:pt x="33" y="901"/>
                  </a:lnTo>
                  <a:lnTo>
                    <a:pt x="37" y="899"/>
                  </a:lnTo>
                  <a:lnTo>
                    <a:pt x="42" y="897"/>
                  </a:lnTo>
                  <a:lnTo>
                    <a:pt x="47" y="894"/>
                  </a:lnTo>
                  <a:lnTo>
                    <a:pt x="51" y="888"/>
                  </a:lnTo>
                  <a:lnTo>
                    <a:pt x="88" y="841"/>
                  </a:lnTo>
                  <a:lnTo>
                    <a:pt x="125" y="792"/>
                  </a:lnTo>
                  <a:lnTo>
                    <a:pt x="161" y="743"/>
                  </a:lnTo>
                  <a:lnTo>
                    <a:pt x="197" y="693"/>
                  </a:lnTo>
                  <a:lnTo>
                    <a:pt x="232" y="643"/>
                  </a:lnTo>
                  <a:lnTo>
                    <a:pt x="266" y="591"/>
                  </a:lnTo>
                  <a:lnTo>
                    <a:pt x="299" y="539"/>
                  </a:lnTo>
                  <a:lnTo>
                    <a:pt x="331" y="487"/>
                  </a:lnTo>
                  <a:lnTo>
                    <a:pt x="361" y="434"/>
                  </a:lnTo>
                  <a:lnTo>
                    <a:pt x="389" y="379"/>
                  </a:lnTo>
                  <a:lnTo>
                    <a:pt x="403" y="352"/>
                  </a:lnTo>
                  <a:lnTo>
                    <a:pt x="415" y="324"/>
                  </a:lnTo>
                  <a:lnTo>
                    <a:pt x="427" y="297"/>
                  </a:lnTo>
                  <a:lnTo>
                    <a:pt x="439" y="268"/>
                  </a:lnTo>
                  <a:lnTo>
                    <a:pt x="450" y="240"/>
                  </a:lnTo>
                  <a:lnTo>
                    <a:pt x="461" y="211"/>
                  </a:lnTo>
                  <a:lnTo>
                    <a:pt x="470" y="182"/>
                  </a:lnTo>
                  <a:lnTo>
                    <a:pt x="478" y="153"/>
                  </a:lnTo>
                  <a:lnTo>
                    <a:pt x="486" y="123"/>
                  </a:lnTo>
                  <a:lnTo>
                    <a:pt x="494" y="93"/>
                  </a:lnTo>
                  <a:lnTo>
                    <a:pt x="501" y="63"/>
                  </a:lnTo>
                  <a:lnTo>
                    <a:pt x="507" y="32"/>
                  </a:lnTo>
                  <a:lnTo>
                    <a:pt x="507" y="27"/>
                  </a:lnTo>
                  <a:lnTo>
                    <a:pt x="506" y="22"/>
                  </a:lnTo>
                  <a:lnTo>
                    <a:pt x="505" y="17"/>
                  </a:lnTo>
                  <a:lnTo>
                    <a:pt x="502" y="11"/>
                  </a:lnTo>
                  <a:lnTo>
                    <a:pt x="499" y="8"/>
                  </a:lnTo>
                  <a:lnTo>
                    <a:pt x="495" y="4"/>
                  </a:lnTo>
                  <a:lnTo>
                    <a:pt x="489" y="2"/>
                  </a:lnTo>
                  <a:lnTo>
                    <a:pt x="484" y="0"/>
                  </a:lnTo>
                  <a:lnTo>
                    <a:pt x="479" y="0"/>
                  </a:lnTo>
                  <a:lnTo>
                    <a:pt x="473" y="0"/>
                  </a:lnTo>
                  <a:lnTo>
                    <a:pt x="468" y="2"/>
                  </a:lnTo>
                  <a:lnTo>
                    <a:pt x="464" y="5"/>
                  </a:lnTo>
                  <a:lnTo>
                    <a:pt x="459" y="8"/>
                  </a:lnTo>
                  <a:lnTo>
                    <a:pt x="456" y="12"/>
                  </a:lnTo>
                  <a:lnTo>
                    <a:pt x="453" y="18"/>
                  </a:lnTo>
                  <a:lnTo>
                    <a:pt x="452" y="23"/>
                  </a:lnTo>
                  <a:close/>
                </a:path>
              </a:pathLst>
            </a:custGeom>
            <a:solidFill>
              <a:srgbClr val="83D1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7" name="Freeform 140"/>
            <p:cNvSpPr>
              <a:spLocks/>
            </p:cNvSpPr>
            <p:nvPr/>
          </p:nvSpPr>
          <p:spPr bwMode="auto">
            <a:xfrm>
              <a:off x="2661" y="2441"/>
              <a:ext cx="174" cy="168"/>
            </a:xfrm>
            <a:custGeom>
              <a:avLst/>
              <a:gdLst>
                <a:gd name="T0" fmla="*/ 0 w 2613"/>
                <a:gd name="T1" fmla="*/ 0 h 2520"/>
                <a:gd name="T2" fmla="*/ 0 w 2613"/>
                <a:gd name="T3" fmla="*/ 0 h 2520"/>
                <a:gd name="T4" fmla="*/ 0 w 2613"/>
                <a:gd name="T5" fmla="*/ 0 h 2520"/>
                <a:gd name="T6" fmla="*/ 0 w 2613"/>
                <a:gd name="T7" fmla="*/ 0 h 2520"/>
                <a:gd name="T8" fmla="*/ 0 w 2613"/>
                <a:gd name="T9" fmla="*/ 0 h 2520"/>
                <a:gd name="T10" fmla="*/ 0 w 2613"/>
                <a:gd name="T11" fmla="*/ 0 h 2520"/>
                <a:gd name="T12" fmla="*/ 0 w 2613"/>
                <a:gd name="T13" fmla="*/ 0 h 2520"/>
                <a:gd name="T14" fmla="*/ 0 w 2613"/>
                <a:gd name="T15" fmla="*/ 0 h 2520"/>
                <a:gd name="T16" fmla="*/ 0 w 2613"/>
                <a:gd name="T17" fmla="*/ 0 h 2520"/>
                <a:gd name="T18" fmla="*/ 0 w 2613"/>
                <a:gd name="T19" fmla="*/ 0 h 2520"/>
                <a:gd name="T20" fmla="*/ 0 w 2613"/>
                <a:gd name="T21" fmla="*/ 0 h 2520"/>
                <a:gd name="T22" fmla="*/ 0 w 2613"/>
                <a:gd name="T23" fmla="*/ 0 h 2520"/>
                <a:gd name="T24" fmla="*/ 0 w 2613"/>
                <a:gd name="T25" fmla="*/ 0 h 2520"/>
                <a:gd name="T26" fmla="*/ 0 w 2613"/>
                <a:gd name="T27" fmla="*/ 0 h 2520"/>
                <a:gd name="T28" fmla="*/ 0 w 2613"/>
                <a:gd name="T29" fmla="*/ 0 h 2520"/>
                <a:gd name="T30" fmla="*/ 0 w 2613"/>
                <a:gd name="T31" fmla="*/ 0 h 2520"/>
                <a:gd name="T32" fmla="*/ 0 w 2613"/>
                <a:gd name="T33" fmla="*/ 0 h 2520"/>
                <a:gd name="T34" fmla="*/ 0 w 2613"/>
                <a:gd name="T35" fmla="*/ 0 h 2520"/>
                <a:gd name="T36" fmla="*/ 0 w 2613"/>
                <a:gd name="T37" fmla="*/ 0 h 2520"/>
                <a:gd name="T38" fmla="*/ 0 w 2613"/>
                <a:gd name="T39" fmla="*/ 0 h 2520"/>
                <a:gd name="T40" fmla="*/ 0 w 2613"/>
                <a:gd name="T41" fmla="*/ 0 h 2520"/>
                <a:gd name="T42" fmla="*/ 0 w 2613"/>
                <a:gd name="T43" fmla="*/ 0 h 2520"/>
                <a:gd name="T44" fmla="*/ 0 w 2613"/>
                <a:gd name="T45" fmla="*/ 0 h 2520"/>
                <a:gd name="T46" fmla="*/ 0 w 2613"/>
                <a:gd name="T47" fmla="*/ 0 h 2520"/>
                <a:gd name="T48" fmla="*/ 0 w 2613"/>
                <a:gd name="T49" fmla="*/ 0 h 2520"/>
                <a:gd name="T50" fmla="*/ 0 w 2613"/>
                <a:gd name="T51" fmla="*/ 0 h 2520"/>
                <a:gd name="T52" fmla="*/ 0 w 2613"/>
                <a:gd name="T53" fmla="*/ 0 h 2520"/>
                <a:gd name="T54" fmla="*/ 0 w 2613"/>
                <a:gd name="T55" fmla="*/ 0 h 2520"/>
                <a:gd name="T56" fmla="*/ 0 w 2613"/>
                <a:gd name="T57" fmla="*/ 0 h 2520"/>
                <a:gd name="T58" fmla="*/ 0 w 2613"/>
                <a:gd name="T59" fmla="*/ 0 h 2520"/>
                <a:gd name="T60" fmla="*/ 0 w 2613"/>
                <a:gd name="T61" fmla="*/ 0 h 2520"/>
                <a:gd name="T62" fmla="*/ 0 w 2613"/>
                <a:gd name="T63" fmla="*/ 0 h 2520"/>
                <a:gd name="T64" fmla="*/ 0 w 2613"/>
                <a:gd name="T65" fmla="*/ 0 h 2520"/>
                <a:gd name="T66" fmla="*/ 0 w 2613"/>
                <a:gd name="T67" fmla="*/ 0 h 2520"/>
                <a:gd name="T68" fmla="*/ 0 w 2613"/>
                <a:gd name="T69" fmla="*/ 0 h 2520"/>
                <a:gd name="T70" fmla="*/ 0 w 2613"/>
                <a:gd name="T71" fmla="*/ 0 h 2520"/>
                <a:gd name="T72" fmla="*/ 0 w 2613"/>
                <a:gd name="T73" fmla="*/ 0 h 2520"/>
                <a:gd name="T74" fmla="*/ 0 w 2613"/>
                <a:gd name="T75" fmla="*/ 0 h 2520"/>
                <a:gd name="T76" fmla="*/ 0 w 2613"/>
                <a:gd name="T77" fmla="*/ 0 h 2520"/>
                <a:gd name="T78" fmla="*/ 0 w 2613"/>
                <a:gd name="T79" fmla="*/ 0 h 2520"/>
                <a:gd name="T80" fmla="*/ 0 w 2613"/>
                <a:gd name="T81" fmla="*/ 0 h 2520"/>
                <a:gd name="T82" fmla="*/ 0 w 2613"/>
                <a:gd name="T83" fmla="*/ 0 h 2520"/>
                <a:gd name="T84" fmla="*/ 0 w 2613"/>
                <a:gd name="T85" fmla="*/ 0 h 2520"/>
                <a:gd name="T86" fmla="*/ 0 w 2613"/>
                <a:gd name="T87" fmla="*/ 0 h 2520"/>
                <a:gd name="T88" fmla="*/ 0 w 2613"/>
                <a:gd name="T89" fmla="*/ 0 h 2520"/>
                <a:gd name="T90" fmla="*/ 0 w 2613"/>
                <a:gd name="T91" fmla="*/ 0 h 2520"/>
                <a:gd name="T92" fmla="*/ 0 w 2613"/>
                <a:gd name="T93" fmla="*/ 0 h 2520"/>
                <a:gd name="T94" fmla="*/ 0 w 2613"/>
                <a:gd name="T95" fmla="*/ 0 h 2520"/>
                <a:gd name="T96" fmla="*/ 0 w 2613"/>
                <a:gd name="T97" fmla="*/ 0 h 2520"/>
                <a:gd name="T98" fmla="*/ 0 w 2613"/>
                <a:gd name="T99" fmla="*/ 0 h 2520"/>
                <a:gd name="T100" fmla="*/ 0 w 2613"/>
                <a:gd name="T101" fmla="*/ 0 h 2520"/>
                <a:gd name="T102" fmla="*/ 0 w 2613"/>
                <a:gd name="T103" fmla="*/ 0 h 25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3"/>
                <a:gd name="T157" fmla="*/ 0 h 2520"/>
                <a:gd name="T158" fmla="*/ 2613 w 2613"/>
                <a:gd name="T159" fmla="*/ 2520 h 25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3" h="2520">
                  <a:moveTo>
                    <a:pt x="51" y="429"/>
                  </a:moveTo>
                  <a:lnTo>
                    <a:pt x="47" y="458"/>
                  </a:lnTo>
                  <a:lnTo>
                    <a:pt x="37" y="538"/>
                  </a:lnTo>
                  <a:lnTo>
                    <a:pt x="31" y="592"/>
                  </a:lnTo>
                  <a:lnTo>
                    <a:pt x="24" y="654"/>
                  </a:lnTo>
                  <a:lnTo>
                    <a:pt x="17" y="722"/>
                  </a:lnTo>
                  <a:lnTo>
                    <a:pt x="11" y="796"/>
                  </a:lnTo>
                  <a:lnTo>
                    <a:pt x="6" y="872"/>
                  </a:lnTo>
                  <a:lnTo>
                    <a:pt x="3" y="951"/>
                  </a:lnTo>
                  <a:lnTo>
                    <a:pt x="0" y="1028"/>
                  </a:lnTo>
                  <a:lnTo>
                    <a:pt x="0" y="1105"/>
                  </a:lnTo>
                  <a:lnTo>
                    <a:pt x="1" y="1142"/>
                  </a:lnTo>
                  <a:lnTo>
                    <a:pt x="2" y="1178"/>
                  </a:lnTo>
                  <a:lnTo>
                    <a:pt x="4" y="1213"/>
                  </a:lnTo>
                  <a:lnTo>
                    <a:pt x="7" y="1247"/>
                  </a:lnTo>
                  <a:lnTo>
                    <a:pt x="10" y="1279"/>
                  </a:lnTo>
                  <a:lnTo>
                    <a:pt x="15" y="1309"/>
                  </a:lnTo>
                  <a:lnTo>
                    <a:pt x="20" y="1338"/>
                  </a:lnTo>
                  <a:lnTo>
                    <a:pt x="26" y="1364"/>
                  </a:lnTo>
                  <a:lnTo>
                    <a:pt x="41" y="1413"/>
                  </a:lnTo>
                  <a:lnTo>
                    <a:pt x="55" y="1459"/>
                  </a:lnTo>
                  <a:lnTo>
                    <a:pt x="71" y="1504"/>
                  </a:lnTo>
                  <a:lnTo>
                    <a:pt x="86" y="1545"/>
                  </a:lnTo>
                  <a:lnTo>
                    <a:pt x="117" y="1619"/>
                  </a:lnTo>
                  <a:lnTo>
                    <a:pt x="143" y="1684"/>
                  </a:lnTo>
                  <a:lnTo>
                    <a:pt x="154" y="1713"/>
                  </a:lnTo>
                  <a:lnTo>
                    <a:pt x="164" y="1740"/>
                  </a:lnTo>
                  <a:lnTo>
                    <a:pt x="171" y="1765"/>
                  </a:lnTo>
                  <a:lnTo>
                    <a:pt x="175" y="1787"/>
                  </a:lnTo>
                  <a:lnTo>
                    <a:pt x="176" y="1796"/>
                  </a:lnTo>
                  <a:lnTo>
                    <a:pt x="176" y="1806"/>
                  </a:lnTo>
                  <a:lnTo>
                    <a:pt x="176" y="1814"/>
                  </a:lnTo>
                  <a:lnTo>
                    <a:pt x="175" y="1823"/>
                  </a:lnTo>
                  <a:lnTo>
                    <a:pt x="173" y="1831"/>
                  </a:lnTo>
                  <a:lnTo>
                    <a:pt x="170" y="1837"/>
                  </a:lnTo>
                  <a:lnTo>
                    <a:pt x="166" y="1844"/>
                  </a:lnTo>
                  <a:lnTo>
                    <a:pt x="161" y="1850"/>
                  </a:lnTo>
                  <a:lnTo>
                    <a:pt x="139" y="1872"/>
                  </a:lnTo>
                  <a:lnTo>
                    <a:pt x="120" y="1894"/>
                  </a:lnTo>
                  <a:lnTo>
                    <a:pt x="113" y="1904"/>
                  </a:lnTo>
                  <a:lnTo>
                    <a:pt x="107" y="1916"/>
                  </a:lnTo>
                  <a:lnTo>
                    <a:pt x="102" y="1926"/>
                  </a:lnTo>
                  <a:lnTo>
                    <a:pt x="98" y="1936"/>
                  </a:lnTo>
                  <a:lnTo>
                    <a:pt x="96" y="1948"/>
                  </a:lnTo>
                  <a:lnTo>
                    <a:pt x="96" y="1959"/>
                  </a:lnTo>
                  <a:lnTo>
                    <a:pt x="97" y="1970"/>
                  </a:lnTo>
                  <a:lnTo>
                    <a:pt x="101" y="1982"/>
                  </a:lnTo>
                  <a:lnTo>
                    <a:pt x="106" y="1993"/>
                  </a:lnTo>
                  <a:lnTo>
                    <a:pt x="113" y="2006"/>
                  </a:lnTo>
                  <a:lnTo>
                    <a:pt x="123" y="2019"/>
                  </a:lnTo>
                  <a:lnTo>
                    <a:pt x="136" y="2032"/>
                  </a:lnTo>
                  <a:lnTo>
                    <a:pt x="162" y="2059"/>
                  </a:lnTo>
                  <a:lnTo>
                    <a:pt x="185" y="2084"/>
                  </a:lnTo>
                  <a:lnTo>
                    <a:pt x="206" y="2107"/>
                  </a:lnTo>
                  <a:lnTo>
                    <a:pt x="224" y="2126"/>
                  </a:lnTo>
                  <a:lnTo>
                    <a:pt x="238" y="2143"/>
                  </a:lnTo>
                  <a:lnTo>
                    <a:pt x="248" y="2155"/>
                  </a:lnTo>
                  <a:lnTo>
                    <a:pt x="255" y="2164"/>
                  </a:lnTo>
                  <a:lnTo>
                    <a:pt x="258" y="2166"/>
                  </a:lnTo>
                  <a:lnTo>
                    <a:pt x="502" y="2363"/>
                  </a:lnTo>
                  <a:lnTo>
                    <a:pt x="503" y="2365"/>
                  </a:lnTo>
                  <a:lnTo>
                    <a:pt x="508" y="2367"/>
                  </a:lnTo>
                  <a:lnTo>
                    <a:pt x="513" y="2368"/>
                  </a:lnTo>
                  <a:lnTo>
                    <a:pt x="518" y="2369"/>
                  </a:lnTo>
                  <a:lnTo>
                    <a:pt x="524" y="2368"/>
                  </a:lnTo>
                  <a:lnTo>
                    <a:pt x="530" y="2366"/>
                  </a:lnTo>
                  <a:lnTo>
                    <a:pt x="538" y="2363"/>
                  </a:lnTo>
                  <a:lnTo>
                    <a:pt x="547" y="2357"/>
                  </a:lnTo>
                  <a:lnTo>
                    <a:pt x="557" y="2349"/>
                  </a:lnTo>
                  <a:lnTo>
                    <a:pt x="567" y="2337"/>
                  </a:lnTo>
                  <a:lnTo>
                    <a:pt x="580" y="2324"/>
                  </a:lnTo>
                  <a:lnTo>
                    <a:pt x="593" y="2306"/>
                  </a:lnTo>
                  <a:lnTo>
                    <a:pt x="608" y="2286"/>
                  </a:lnTo>
                  <a:lnTo>
                    <a:pt x="622" y="2260"/>
                  </a:lnTo>
                  <a:lnTo>
                    <a:pt x="639" y="2234"/>
                  </a:lnTo>
                  <a:lnTo>
                    <a:pt x="654" y="2210"/>
                  </a:lnTo>
                  <a:lnTo>
                    <a:pt x="670" y="2188"/>
                  </a:lnTo>
                  <a:lnTo>
                    <a:pt x="685" y="2169"/>
                  </a:lnTo>
                  <a:lnTo>
                    <a:pt x="699" y="2151"/>
                  </a:lnTo>
                  <a:lnTo>
                    <a:pt x="713" y="2136"/>
                  </a:lnTo>
                  <a:lnTo>
                    <a:pt x="726" y="2121"/>
                  </a:lnTo>
                  <a:lnTo>
                    <a:pt x="739" y="2110"/>
                  </a:lnTo>
                  <a:lnTo>
                    <a:pt x="760" y="2091"/>
                  </a:lnTo>
                  <a:lnTo>
                    <a:pt x="777" y="2078"/>
                  </a:lnTo>
                  <a:lnTo>
                    <a:pt x="787" y="2071"/>
                  </a:lnTo>
                  <a:lnTo>
                    <a:pt x="791" y="2069"/>
                  </a:lnTo>
                  <a:lnTo>
                    <a:pt x="792" y="2070"/>
                  </a:lnTo>
                  <a:lnTo>
                    <a:pt x="792" y="2072"/>
                  </a:lnTo>
                  <a:lnTo>
                    <a:pt x="792" y="2077"/>
                  </a:lnTo>
                  <a:lnTo>
                    <a:pt x="791" y="2088"/>
                  </a:lnTo>
                  <a:lnTo>
                    <a:pt x="788" y="2108"/>
                  </a:lnTo>
                  <a:lnTo>
                    <a:pt x="781" y="2136"/>
                  </a:lnTo>
                  <a:lnTo>
                    <a:pt x="771" y="2175"/>
                  </a:lnTo>
                  <a:lnTo>
                    <a:pt x="755" y="2227"/>
                  </a:lnTo>
                  <a:lnTo>
                    <a:pt x="738" y="2281"/>
                  </a:lnTo>
                  <a:lnTo>
                    <a:pt x="723" y="2326"/>
                  </a:lnTo>
                  <a:lnTo>
                    <a:pt x="711" y="2362"/>
                  </a:lnTo>
                  <a:lnTo>
                    <a:pt x="700" y="2389"/>
                  </a:lnTo>
                  <a:lnTo>
                    <a:pt x="692" y="2410"/>
                  </a:lnTo>
                  <a:lnTo>
                    <a:pt x="687" y="2423"/>
                  </a:lnTo>
                  <a:lnTo>
                    <a:pt x="683" y="2431"/>
                  </a:lnTo>
                  <a:lnTo>
                    <a:pt x="682" y="2433"/>
                  </a:lnTo>
                  <a:lnTo>
                    <a:pt x="681" y="2433"/>
                  </a:lnTo>
                  <a:lnTo>
                    <a:pt x="680" y="2434"/>
                  </a:lnTo>
                  <a:lnTo>
                    <a:pt x="680" y="2435"/>
                  </a:lnTo>
                  <a:lnTo>
                    <a:pt x="687" y="2437"/>
                  </a:lnTo>
                  <a:lnTo>
                    <a:pt x="702" y="2443"/>
                  </a:lnTo>
                  <a:lnTo>
                    <a:pt x="728" y="2449"/>
                  </a:lnTo>
                  <a:lnTo>
                    <a:pt x="770" y="2458"/>
                  </a:lnTo>
                  <a:lnTo>
                    <a:pt x="827" y="2469"/>
                  </a:lnTo>
                  <a:lnTo>
                    <a:pt x="901" y="2485"/>
                  </a:lnTo>
                  <a:lnTo>
                    <a:pt x="984" y="2499"/>
                  </a:lnTo>
                  <a:lnTo>
                    <a:pt x="1030" y="2507"/>
                  </a:lnTo>
                  <a:lnTo>
                    <a:pt x="1077" y="2513"/>
                  </a:lnTo>
                  <a:lnTo>
                    <a:pt x="1128" y="2517"/>
                  </a:lnTo>
                  <a:lnTo>
                    <a:pt x="1179" y="2520"/>
                  </a:lnTo>
                  <a:lnTo>
                    <a:pt x="1207" y="2520"/>
                  </a:lnTo>
                  <a:lnTo>
                    <a:pt x="1234" y="2520"/>
                  </a:lnTo>
                  <a:lnTo>
                    <a:pt x="1263" y="2520"/>
                  </a:lnTo>
                  <a:lnTo>
                    <a:pt x="1291" y="2518"/>
                  </a:lnTo>
                  <a:lnTo>
                    <a:pt x="1321" y="2517"/>
                  </a:lnTo>
                  <a:lnTo>
                    <a:pt x="1351" y="2514"/>
                  </a:lnTo>
                  <a:lnTo>
                    <a:pt x="1381" y="2510"/>
                  </a:lnTo>
                  <a:lnTo>
                    <a:pt x="1412" y="2506"/>
                  </a:lnTo>
                  <a:lnTo>
                    <a:pt x="1443" y="2500"/>
                  </a:lnTo>
                  <a:lnTo>
                    <a:pt x="1475" y="2494"/>
                  </a:lnTo>
                  <a:lnTo>
                    <a:pt x="1508" y="2487"/>
                  </a:lnTo>
                  <a:lnTo>
                    <a:pt x="1541" y="2478"/>
                  </a:lnTo>
                  <a:lnTo>
                    <a:pt x="1574" y="2468"/>
                  </a:lnTo>
                  <a:lnTo>
                    <a:pt x="1608" y="2458"/>
                  </a:lnTo>
                  <a:lnTo>
                    <a:pt x="1643" y="2447"/>
                  </a:lnTo>
                  <a:lnTo>
                    <a:pt x="1678" y="2433"/>
                  </a:lnTo>
                  <a:lnTo>
                    <a:pt x="1713" y="2419"/>
                  </a:lnTo>
                  <a:lnTo>
                    <a:pt x="1748" y="2403"/>
                  </a:lnTo>
                  <a:lnTo>
                    <a:pt x="1783" y="2388"/>
                  </a:lnTo>
                  <a:lnTo>
                    <a:pt x="1818" y="2370"/>
                  </a:lnTo>
                  <a:lnTo>
                    <a:pt x="1852" y="2352"/>
                  </a:lnTo>
                  <a:lnTo>
                    <a:pt x="1886" y="2333"/>
                  </a:lnTo>
                  <a:lnTo>
                    <a:pt x="1921" y="2313"/>
                  </a:lnTo>
                  <a:lnTo>
                    <a:pt x="1954" y="2294"/>
                  </a:lnTo>
                  <a:lnTo>
                    <a:pt x="2019" y="2254"/>
                  </a:lnTo>
                  <a:lnTo>
                    <a:pt x="2082" y="2211"/>
                  </a:lnTo>
                  <a:lnTo>
                    <a:pt x="2140" y="2170"/>
                  </a:lnTo>
                  <a:lnTo>
                    <a:pt x="2195" y="2130"/>
                  </a:lnTo>
                  <a:lnTo>
                    <a:pt x="2246" y="2090"/>
                  </a:lnTo>
                  <a:lnTo>
                    <a:pt x="2291" y="2054"/>
                  </a:lnTo>
                  <a:lnTo>
                    <a:pt x="2331" y="2021"/>
                  </a:lnTo>
                  <a:lnTo>
                    <a:pt x="2365" y="1992"/>
                  </a:lnTo>
                  <a:lnTo>
                    <a:pt x="2413" y="1951"/>
                  </a:lnTo>
                  <a:lnTo>
                    <a:pt x="2430" y="1935"/>
                  </a:lnTo>
                  <a:lnTo>
                    <a:pt x="2436" y="1927"/>
                  </a:lnTo>
                  <a:lnTo>
                    <a:pt x="2450" y="1902"/>
                  </a:lnTo>
                  <a:lnTo>
                    <a:pt x="2472" y="1862"/>
                  </a:lnTo>
                  <a:lnTo>
                    <a:pt x="2498" y="1810"/>
                  </a:lnTo>
                  <a:lnTo>
                    <a:pt x="2512" y="1779"/>
                  </a:lnTo>
                  <a:lnTo>
                    <a:pt x="2526" y="1745"/>
                  </a:lnTo>
                  <a:lnTo>
                    <a:pt x="2540" y="1710"/>
                  </a:lnTo>
                  <a:lnTo>
                    <a:pt x="2553" y="1671"/>
                  </a:lnTo>
                  <a:lnTo>
                    <a:pt x="2567" y="1631"/>
                  </a:lnTo>
                  <a:lnTo>
                    <a:pt x="2579" y="1588"/>
                  </a:lnTo>
                  <a:lnTo>
                    <a:pt x="2589" y="1544"/>
                  </a:lnTo>
                  <a:lnTo>
                    <a:pt x="2599" y="1497"/>
                  </a:lnTo>
                  <a:lnTo>
                    <a:pt x="2606" y="1451"/>
                  </a:lnTo>
                  <a:lnTo>
                    <a:pt x="2611" y="1402"/>
                  </a:lnTo>
                  <a:lnTo>
                    <a:pt x="2613" y="1353"/>
                  </a:lnTo>
                  <a:lnTo>
                    <a:pt x="2613" y="1302"/>
                  </a:lnTo>
                  <a:lnTo>
                    <a:pt x="2610" y="1250"/>
                  </a:lnTo>
                  <a:lnTo>
                    <a:pt x="2604" y="1199"/>
                  </a:lnTo>
                  <a:lnTo>
                    <a:pt x="2594" y="1147"/>
                  </a:lnTo>
                  <a:lnTo>
                    <a:pt x="2579" y="1094"/>
                  </a:lnTo>
                  <a:lnTo>
                    <a:pt x="2560" y="1043"/>
                  </a:lnTo>
                  <a:lnTo>
                    <a:pt x="2537" y="991"/>
                  </a:lnTo>
                  <a:lnTo>
                    <a:pt x="2509" y="939"/>
                  </a:lnTo>
                  <a:lnTo>
                    <a:pt x="2476" y="889"/>
                  </a:lnTo>
                  <a:lnTo>
                    <a:pt x="2437" y="839"/>
                  </a:lnTo>
                  <a:lnTo>
                    <a:pt x="2392" y="790"/>
                  </a:lnTo>
                  <a:lnTo>
                    <a:pt x="2342" y="742"/>
                  </a:lnTo>
                  <a:lnTo>
                    <a:pt x="2285" y="696"/>
                  </a:lnTo>
                  <a:lnTo>
                    <a:pt x="2222" y="650"/>
                  </a:lnTo>
                  <a:lnTo>
                    <a:pt x="2156" y="604"/>
                  </a:lnTo>
                  <a:lnTo>
                    <a:pt x="2087" y="556"/>
                  </a:lnTo>
                  <a:lnTo>
                    <a:pt x="2014" y="509"/>
                  </a:lnTo>
                  <a:lnTo>
                    <a:pt x="1940" y="462"/>
                  </a:lnTo>
                  <a:lnTo>
                    <a:pt x="1863" y="416"/>
                  </a:lnTo>
                  <a:lnTo>
                    <a:pt x="1783" y="370"/>
                  </a:lnTo>
                  <a:lnTo>
                    <a:pt x="1702" y="326"/>
                  </a:lnTo>
                  <a:lnTo>
                    <a:pt x="1619" y="283"/>
                  </a:lnTo>
                  <a:lnTo>
                    <a:pt x="1536" y="242"/>
                  </a:lnTo>
                  <a:lnTo>
                    <a:pt x="1451" y="204"/>
                  </a:lnTo>
                  <a:lnTo>
                    <a:pt x="1365" y="167"/>
                  </a:lnTo>
                  <a:lnTo>
                    <a:pt x="1281" y="134"/>
                  </a:lnTo>
                  <a:lnTo>
                    <a:pt x="1195" y="103"/>
                  </a:lnTo>
                  <a:lnTo>
                    <a:pt x="1110" y="76"/>
                  </a:lnTo>
                  <a:lnTo>
                    <a:pt x="1027" y="52"/>
                  </a:lnTo>
                  <a:lnTo>
                    <a:pt x="944" y="32"/>
                  </a:lnTo>
                  <a:lnTo>
                    <a:pt x="863" y="17"/>
                  </a:lnTo>
                  <a:lnTo>
                    <a:pt x="783" y="7"/>
                  </a:lnTo>
                  <a:lnTo>
                    <a:pt x="706" y="0"/>
                  </a:lnTo>
                  <a:lnTo>
                    <a:pt x="630" y="0"/>
                  </a:lnTo>
                  <a:lnTo>
                    <a:pt x="558" y="5"/>
                  </a:lnTo>
                  <a:lnTo>
                    <a:pt x="488" y="16"/>
                  </a:lnTo>
                  <a:lnTo>
                    <a:pt x="422" y="33"/>
                  </a:lnTo>
                  <a:lnTo>
                    <a:pt x="360" y="56"/>
                  </a:lnTo>
                  <a:lnTo>
                    <a:pt x="301" y="87"/>
                  </a:lnTo>
                  <a:lnTo>
                    <a:pt x="246" y="124"/>
                  </a:lnTo>
                  <a:lnTo>
                    <a:pt x="197" y="169"/>
                  </a:lnTo>
                  <a:lnTo>
                    <a:pt x="152" y="221"/>
                  </a:lnTo>
                  <a:lnTo>
                    <a:pt x="113" y="282"/>
                  </a:lnTo>
                  <a:lnTo>
                    <a:pt x="79" y="351"/>
                  </a:lnTo>
                  <a:lnTo>
                    <a:pt x="51" y="429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8" name="Freeform 141"/>
            <p:cNvSpPr>
              <a:spLocks/>
            </p:cNvSpPr>
            <p:nvPr/>
          </p:nvSpPr>
          <p:spPr bwMode="auto">
            <a:xfrm>
              <a:off x="2634" y="2368"/>
              <a:ext cx="266" cy="207"/>
            </a:xfrm>
            <a:custGeom>
              <a:avLst/>
              <a:gdLst>
                <a:gd name="T0" fmla="*/ 0 w 3993"/>
                <a:gd name="T1" fmla="*/ 0 h 3100"/>
                <a:gd name="T2" fmla="*/ 0 w 3993"/>
                <a:gd name="T3" fmla="*/ 0 h 3100"/>
                <a:gd name="T4" fmla="*/ 0 w 3993"/>
                <a:gd name="T5" fmla="*/ 0 h 3100"/>
                <a:gd name="T6" fmla="*/ 0 w 3993"/>
                <a:gd name="T7" fmla="*/ 0 h 3100"/>
                <a:gd name="T8" fmla="*/ 0 w 3993"/>
                <a:gd name="T9" fmla="*/ 0 h 3100"/>
                <a:gd name="T10" fmla="*/ 0 w 3993"/>
                <a:gd name="T11" fmla="*/ 0 h 3100"/>
                <a:gd name="T12" fmla="*/ 0 w 3993"/>
                <a:gd name="T13" fmla="*/ 0 h 3100"/>
                <a:gd name="T14" fmla="*/ 0 w 3993"/>
                <a:gd name="T15" fmla="*/ 0 h 3100"/>
                <a:gd name="T16" fmla="*/ 0 w 3993"/>
                <a:gd name="T17" fmla="*/ 0 h 3100"/>
                <a:gd name="T18" fmla="*/ 0 w 3993"/>
                <a:gd name="T19" fmla="*/ 0 h 3100"/>
                <a:gd name="T20" fmla="*/ 0 w 3993"/>
                <a:gd name="T21" fmla="*/ 0 h 3100"/>
                <a:gd name="T22" fmla="*/ 0 w 3993"/>
                <a:gd name="T23" fmla="*/ 0 h 3100"/>
                <a:gd name="T24" fmla="*/ 0 w 3993"/>
                <a:gd name="T25" fmla="*/ 0 h 3100"/>
                <a:gd name="T26" fmla="*/ 0 w 3993"/>
                <a:gd name="T27" fmla="*/ 0 h 3100"/>
                <a:gd name="T28" fmla="*/ 0 w 3993"/>
                <a:gd name="T29" fmla="*/ 0 h 3100"/>
                <a:gd name="T30" fmla="*/ 0 w 3993"/>
                <a:gd name="T31" fmla="*/ 0 h 3100"/>
                <a:gd name="T32" fmla="*/ 0 w 3993"/>
                <a:gd name="T33" fmla="*/ 0 h 3100"/>
                <a:gd name="T34" fmla="*/ 0 w 3993"/>
                <a:gd name="T35" fmla="*/ 0 h 3100"/>
                <a:gd name="T36" fmla="*/ 0 w 3993"/>
                <a:gd name="T37" fmla="*/ 0 h 3100"/>
                <a:gd name="T38" fmla="*/ 0 w 3993"/>
                <a:gd name="T39" fmla="*/ 0 h 3100"/>
                <a:gd name="T40" fmla="*/ 0 w 3993"/>
                <a:gd name="T41" fmla="*/ 0 h 3100"/>
                <a:gd name="T42" fmla="*/ 0 w 3993"/>
                <a:gd name="T43" fmla="*/ 0 h 3100"/>
                <a:gd name="T44" fmla="*/ 0 w 3993"/>
                <a:gd name="T45" fmla="*/ 0 h 3100"/>
                <a:gd name="T46" fmla="*/ 0 w 3993"/>
                <a:gd name="T47" fmla="*/ 0 h 3100"/>
                <a:gd name="T48" fmla="*/ 0 w 3993"/>
                <a:gd name="T49" fmla="*/ 0 h 3100"/>
                <a:gd name="T50" fmla="*/ 0 w 3993"/>
                <a:gd name="T51" fmla="*/ 0 h 3100"/>
                <a:gd name="T52" fmla="*/ 0 w 3993"/>
                <a:gd name="T53" fmla="*/ 0 h 3100"/>
                <a:gd name="T54" fmla="*/ 0 w 3993"/>
                <a:gd name="T55" fmla="*/ 0 h 3100"/>
                <a:gd name="T56" fmla="*/ 0 w 3993"/>
                <a:gd name="T57" fmla="*/ 0 h 3100"/>
                <a:gd name="T58" fmla="*/ 0 w 3993"/>
                <a:gd name="T59" fmla="*/ 0 h 3100"/>
                <a:gd name="T60" fmla="*/ 0 w 3993"/>
                <a:gd name="T61" fmla="*/ 0 h 3100"/>
                <a:gd name="T62" fmla="*/ 0 w 3993"/>
                <a:gd name="T63" fmla="*/ 0 h 3100"/>
                <a:gd name="T64" fmla="*/ 0 w 3993"/>
                <a:gd name="T65" fmla="*/ 0 h 3100"/>
                <a:gd name="T66" fmla="*/ 0 w 3993"/>
                <a:gd name="T67" fmla="*/ 0 h 3100"/>
                <a:gd name="T68" fmla="*/ 0 w 3993"/>
                <a:gd name="T69" fmla="*/ 0 h 3100"/>
                <a:gd name="T70" fmla="*/ 0 w 3993"/>
                <a:gd name="T71" fmla="*/ 0 h 3100"/>
                <a:gd name="T72" fmla="*/ 0 w 3993"/>
                <a:gd name="T73" fmla="*/ 0 h 3100"/>
                <a:gd name="T74" fmla="*/ 0 w 3993"/>
                <a:gd name="T75" fmla="*/ 0 h 3100"/>
                <a:gd name="T76" fmla="*/ 0 w 3993"/>
                <a:gd name="T77" fmla="*/ 0 h 3100"/>
                <a:gd name="T78" fmla="*/ 0 w 3993"/>
                <a:gd name="T79" fmla="*/ 0 h 3100"/>
                <a:gd name="T80" fmla="*/ 0 w 3993"/>
                <a:gd name="T81" fmla="*/ 0 h 3100"/>
                <a:gd name="T82" fmla="*/ 0 w 3993"/>
                <a:gd name="T83" fmla="*/ 0 h 3100"/>
                <a:gd name="T84" fmla="*/ 0 w 3993"/>
                <a:gd name="T85" fmla="*/ 0 h 3100"/>
                <a:gd name="T86" fmla="*/ 0 w 3993"/>
                <a:gd name="T87" fmla="*/ 0 h 3100"/>
                <a:gd name="T88" fmla="*/ 0 w 3993"/>
                <a:gd name="T89" fmla="*/ 0 h 3100"/>
                <a:gd name="T90" fmla="*/ 0 w 3993"/>
                <a:gd name="T91" fmla="*/ 0 h 3100"/>
                <a:gd name="T92" fmla="*/ 0 w 3993"/>
                <a:gd name="T93" fmla="*/ 0 h 3100"/>
                <a:gd name="T94" fmla="*/ 0 w 3993"/>
                <a:gd name="T95" fmla="*/ 0 h 3100"/>
                <a:gd name="T96" fmla="*/ 0 w 3993"/>
                <a:gd name="T97" fmla="*/ 0 h 3100"/>
                <a:gd name="T98" fmla="*/ 0 w 3993"/>
                <a:gd name="T99" fmla="*/ 0 h 3100"/>
                <a:gd name="T100" fmla="*/ 0 w 3993"/>
                <a:gd name="T101" fmla="*/ 0 h 3100"/>
                <a:gd name="T102" fmla="*/ 0 w 3993"/>
                <a:gd name="T103" fmla="*/ 0 h 3100"/>
                <a:gd name="T104" fmla="*/ 0 w 3993"/>
                <a:gd name="T105" fmla="*/ 0 h 3100"/>
                <a:gd name="T106" fmla="*/ 0 w 3993"/>
                <a:gd name="T107" fmla="*/ 0 h 3100"/>
                <a:gd name="T108" fmla="*/ 0 w 3993"/>
                <a:gd name="T109" fmla="*/ 0 h 3100"/>
                <a:gd name="T110" fmla="*/ 0 w 3993"/>
                <a:gd name="T111" fmla="*/ 0 h 3100"/>
                <a:gd name="T112" fmla="*/ 0 w 3993"/>
                <a:gd name="T113" fmla="*/ 0 h 3100"/>
                <a:gd name="T114" fmla="*/ 0 w 3993"/>
                <a:gd name="T115" fmla="*/ 0 h 3100"/>
                <a:gd name="T116" fmla="*/ 0 w 3993"/>
                <a:gd name="T117" fmla="*/ 0 h 3100"/>
                <a:gd name="T118" fmla="*/ 0 w 3993"/>
                <a:gd name="T119" fmla="*/ 0 h 3100"/>
                <a:gd name="T120" fmla="*/ 0 w 3993"/>
                <a:gd name="T121" fmla="*/ 0 h 3100"/>
                <a:gd name="T122" fmla="*/ 0 w 3993"/>
                <a:gd name="T123" fmla="*/ 0 h 3100"/>
                <a:gd name="T124" fmla="*/ 0 w 3993"/>
                <a:gd name="T125" fmla="*/ 0 h 31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93"/>
                <a:gd name="T190" fmla="*/ 0 h 3100"/>
                <a:gd name="T191" fmla="*/ 3993 w 3993"/>
                <a:gd name="T192" fmla="*/ 3100 h 31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93" h="3100">
                  <a:moveTo>
                    <a:pt x="1383" y="197"/>
                  </a:moveTo>
                  <a:lnTo>
                    <a:pt x="1356" y="195"/>
                  </a:lnTo>
                  <a:lnTo>
                    <a:pt x="1282" y="191"/>
                  </a:lnTo>
                  <a:lnTo>
                    <a:pt x="1231" y="191"/>
                  </a:lnTo>
                  <a:lnTo>
                    <a:pt x="1171" y="194"/>
                  </a:lnTo>
                  <a:lnTo>
                    <a:pt x="1139" y="196"/>
                  </a:lnTo>
                  <a:lnTo>
                    <a:pt x="1106" y="198"/>
                  </a:lnTo>
                  <a:lnTo>
                    <a:pt x="1071" y="202"/>
                  </a:lnTo>
                  <a:lnTo>
                    <a:pt x="1035" y="206"/>
                  </a:lnTo>
                  <a:lnTo>
                    <a:pt x="998" y="210"/>
                  </a:lnTo>
                  <a:lnTo>
                    <a:pt x="960" y="216"/>
                  </a:lnTo>
                  <a:lnTo>
                    <a:pt x="921" y="223"/>
                  </a:lnTo>
                  <a:lnTo>
                    <a:pt x="881" y="232"/>
                  </a:lnTo>
                  <a:lnTo>
                    <a:pt x="842" y="241"/>
                  </a:lnTo>
                  <a:lnTo>
                    <a:pt x="802" y="252"/>
                  </a:lnTo>
                  <a:lnTo>
                    <a:pt x="762" y="265"/>
                  </a:lnTo>
                  <a:lnTo>
                    <a:pt x="721" y="278"/>
                  </a:lnTo>
                  <a:lnTo>
                    <a:pt x="682" y="294"/>
                  </a:lnTo>
                  <a:lnTo>
                    <a:pt x="643" y="310"/>
                  </a:lnTo>
                  <a:lnTo>
                    <a:pt x="604" y="329"/>
                  </a:lnTo>
                  <a:lnTo>
                    <a:pt x="566" y="350"/>
                  </a:lnTo>
                  <a:lnTo>
                    <a:pt x="528" y="372"/>
                  </a:lnTo>
                  <a:lnTo>
                    <a:pt x="492" y="396"/>
                  </a:lnTo>
                  <a:lnTo>
                    <a:pt x="457" y="423"/>
                  </a:lnTo>
                  <a:lnTo>
                    <a:pt x="423" y="452"/>
                  </a:lnTo>
                  <a:lnTo>
                    <a:pt x="391" y="482"/>
                  </a:lnTo>
                  <a:lnTo>
                    <a:pt x="360" y="513"/>
                  </a:lnTo>
                  <a:lnTo>
                    <a:pt x="330" y="545"/>
                  </a:lnTo>
                  <a:lnTo>
                    <a:pt x="301" y="578"/>
                  </a:lnTo>
                  <a:lnTo>
                    <a:pt x="273" y="612"/>
                  </a:lnTo>
                  <a:lnTo>
                    <a:pt x="248" y="647"/>
                  </a:lnTo>
                  <a:lnTo>
                    <a:pt x="223" y="683"/>
                  </a:lnTo>
                  <a:lnTo>
                    <a:pt x="199" y="719"/>
                  </a:lnTo>
                  <a:lnTo>
                    <a:pt x="176" y="756"/>
                  </a:lnTo>
                  <a:lnTo>
                    <a:pt x="156" y="793"/>
                  </a:lnTo>
                  <a:lnTo>
                    <a:pt x="135" y="831"/>
                  </a:lnTo>
                  <a:lnTo>
                    <a:pt x="118" y="869"/>
                  </a:lnTo>
                  <a:lnTo>
                    <a:pt x="100" y="907"/>
                  </a:lnTo>
                  <a:lnTo>
                    <a:pt x="85" y="947"/>
                  </a:lnTo>
                  <a:lnTo>
                    <a:pt x="69" y="985"/>
                  </a:lnTo>
                  <a:lnTo>
                    <a:pt x="57" y="1024"/>
                  </a:lnTo>
                  <a:lnTo>
                    <a:pt x="44" y="1063"/>
                  </a:lnTo>
                  <a:lnTo>
                    <a:pt x="34" y="1102"/>
                  </a:lnTo>
                  <a:lnTo>
                    <a:pt x="25" y="1141"/>
                  </a:lnTo>
                  <a:lnTo>
                    <a:pt x="17" y="1180"/>
                  </a:lnTo>
                  <a:lnTo>
                    <a:pt x="11" y="1218"/>
                  </a:lnTo>
                  <a:lnTo>
                    <a:pt x="6" y="1257"/>
                  </a:lnTo>
                  <a:lnTo>
                    <a:pt x="2" y="1294"/>
                  </a:lnTo>
                  <a:lnTo>
                    <a:pt x="0" y="1331"/>
                  </a:lnTo>
                  <a:lnTo>
                    <a:pt x="0" y="1368"/>
                  </a:lnTo>
                  <a:lnTo>
                    <a:pt x="0" y="1404"/>
                  </a:lnTo>
                  <a:lnTo>
                    <a:pt x="2" y="1440"/>
                  </a:lnTo>
                  <a:lnTo>
                    <a:pt x="6" y="1475"/>
                  </a:lnTo>
                  <a:lnTo>
                    <a:pt x="11" y="1509"/>
                  </a:lnTo>
                  <a:lnTo>
                    <a:pt x="17" y="1542"/>
                  </a:lnTo>
                  <a:lnTo>
                    <a:pt x="26" y="1575"/>
                  </a:lnTo>
                  <a:lnTo>
                    <a:pt x="35" y="1606"/>
                  </a:lnTo>
                  <a:lnTo>
                    <a:pt x="46" y="1636"/>
                  </a:lnTo>
                  <a:lnTo>
                    <a:pt x="58" y="1666"/>
                  </a:lnTo>
                  <a:lnTo>
                    <a:pt x="71" y="1695"/>
                  </a:lnTo>
                  <a:lnTo>
                    <a:pt x="86" y="1723"/>
                  </a:lnTo>
                  <a:lnTo>
                    <a:pt x="101" y="1749"/>
                  </a:lnTo>
                  <a:lnTo>
                    <a:pt x="118" y="1776"/>
                  </a:lnTo>
                  <a:lnTo>
                    <a:pt x="134" y="1801"/>
                  </a:lnTo>
                  <a:lnTo>
                    <a:pt x="152" y="1826"/>
                  </a:lnTo>
                  <a:lnTo>
                    <a:pt x="170" y="1850"/>
                  </a:lnTo>
                  <a:lnTo>
                    <a:pt x="189" y="1872"/>
                  </a:lnTo>
                  <a:lnTo>
                    <a:pt x="207" y="1895"/>
                  </a:lnTo>
                  <a:lnTo>
                    <a:pt x="227" y="1916"/>
                  </a:lnTo>
                  <a:lnTo>
                    <a:pt x="247" y="1936"/>
                  </a:lnTo>
                  <a:lnTo>
                    <a:pt x="266" y="1955"/>
                  </a:lnTo>
                  <a:lnTo>
                    <a:pt x="286" y="1974"/>
                  </a:lnTo>
                  <a:lnTo>
                    <a:pt x="305" y="1991"/>
                  </a:lnTo>
                  <a:lnTo>
                    <a:pt x="344" y="2024"/>
                  </a:lnTo>
                  <a:lnTo>
                    <a:pt x="380" y="2052"/>
                  </a:lnTo>
                  <a:lnTo>
                    <a:pt x="414" y="2077"/>
                  </a:lnTo>
                  <a:lnTo>
                    <a:pt x="445" y="2098"/>
                  </a:lnTo>
                  <a:lnTo>
                    <a:pt x="472" y="2114"/>
                  </a:lnTo>
                  <a:lnTo>
                    <a:pt x="494" y="2128"/>
                  </a:lnTo>
                  <a:lnTo>
                    <a:pt x="511" y="2136"/>
                  </a:lnTo>
                  <a:lnTo>
                    <a:pt x="521" y="2140"/>
                  </a:lnTo>
                  <a:lnTo>
                    <a:pt x="527" y="2142"/>
                  </a:lnTo>
                  <a:lnTo>
                    <a:pt x="532" y="2141"/>
                  </a:lnTo>
                  <a:lnTo>
                    <a:pt x="537" y="2139"/>
                  </a:lnTo>
                  <a:lnTo>
                    <a:pt x="540" y="2135"/>
                  </a:lnTo>
                  <a:lnTo>
                    <a:pt x="541" y="2129"/>
                  </a:lnTo>
                  <a:lnTo>
                    <a:pt x="543" y="2120"/>
                  </a:lnTo>
                  <a:lnTo>
                    <a:pt x="543" y="2109"/>
                  </a:lnTo>
                  <a:lnTo>
                    <a:pt x="542" y="2097"/>
                  </a:lnTo>
                  <a:lnTo>
                    <a:pt x="538" y="2062"/>
                  </a:lnTo>
                  <a:lnTo>
                    <a:pt x="530" y="2019"/>
                  </a:lnTo>
                  <a:lnTo>
                    <a:pt x="521" y="1964"/>
                  </a:lnTo>
                  <a:lnTo>
                    <a:pt x="509" y="1897"/>
                  </a:lnTo>
                  <a:lnTo>
                    <a:pt x="503" y="1860"/>
                  </a:lnTo>
                  <a:lnTo>
                    <a:pt x="498" y="1820"/>
                  </a:lnTo>
                  <a:lnTo>
                    <a:pt x="495" y="1778"/>
                  </a:lnTo>
                  <a:lnTo>
                    <a:pt x="493" y="1736"/>
                  </a:lnTo>
                  <a:lnTo>
                    <a:pt x="492" y="1693"/>
                  </a:lnTo>
                  <a:lnTo>
                    <a:pt x="492" y="1650"/>
                  </a:lnTo>
                  <a:lnTo>
                    <a:pt x="493" y="1609"/>
                  </a:lnTo>
                  <a:lnTo>
                    <a:pt x="495" y="1570"/>
                  </a:lnTo>
                  <a:lnTo>
                    <a:pt x="498" y="1497"/>
                  </a:lnTo>
                  <a:lnTo>
                    <a:pt x="504" y="1439"/>
                  </a:lnTo>
                  <a:lnTo>
                    <a:pt x="507" y="1401"/>
                  </a:lnTo>
                  <a:lnTo>
                    <a:pt x="509" y="1387"/>
                  </a:lnTo>
                  <a:lnTo>
                    <a:pt x="510" y="1397"/>
                  </a:lnTo>
                  <a:lnTo>
                    <a:pt x="514" y="1424"/>
                  </a:lnTo>
                  <a:lnTo>
                    <a:pt x="522" y="1466"/>
                  </a:lnTo>
                  <a:lnTo>
                    <a:pt x="536" y="1519"/>
                  </a:lnTo>
                  <a:lnTo>
                    <a:pt x="545" y="1549"/>
                  </a:lnTo>
                  <a:lnTo>
                    <a:pt x="555" y="1581"/>
                  </a:lnTo>
                  <a:lnTo>
                    <a:pt x="567" y="1614"/>
                  </a:lnTo>
                  <a:lnTo>
                    <a:pt x="580" y="1648"/>
                  </a:lnTo>
                  <a:lnTo>
                    <a:pt x="595" y="1683"/>
                  </a:lnTo>
                  <a:lnTo>
                    <a:pt x="613" y="1718"/>
                  </a:lnTo>
                  <a:lnTo>
                    <a:pt x="633" y="1754"/>
                  </a:lnTo>
                  <a:lnTo>
                    <a:pt x="654" y="1788"/>
                  </a:lnTo>
                  <a:lnTo>
                    <a:pt x="678" y="1822"/>
                  </a:lnTo>
                  <a:lnTo>
                    <a:pt x="705" y="1856"/>
                  </a:lnTo>
                  <a:lnTo>
                    <a:pt x="734" y="1889"/>
                  </a:lnTo>
                  <a:lnTo>
                    <a:pt x="764" y="1922"/>
                  </a:lnTo>
                  <a:lnTo>
                    <a:pt x="796" y="1953"/>
                  </a:lnTo>
                  <a:lnTo>
                    <a:pt x="827" y="1983"/>
                  </a:lnTo>
                  <a:lnTo>
                    <a:pt x="858" y="2012"/>
                  </a:lnTo>
                  <a:lnTo>
                    <a:pt x="888" y="2039"/>
                  </a:lnTo>
                  <a:lnTo>
                    <a:pt x="943" y="2085"/>
                  </a:lnTo>
                  <a:lnTo>
                    <a:pt x="989" y="2121"/>
                  </a:lnTo>
                  <a:lnTo>
                    <a:pt x="1020" y="2144"/>
                  </a:lnTo>
                  <a:lnTo>
                    <a:pt x="1030" y="2152"/>
                  </a:lnTo>
                  <a:lnTo>
                    <a:pt x="1029" y="2149"/>
                  </a:lnTo>
                  <a:lnTo>
                    <a:pt x="1024" y="2139"/>
                  </a:lnTo>
                  <a:lnTo>
                    <a:pt x="1016" y="2121"/>
                  </a:lnTo>
                  <a:lnTo>
                    <a:pt x="1003" y="2097"/>
                  </a:lnTo>
                  <a:lnTo>
                    <a:pt x="988" y="2064"/>
                  </a:lnTo>
                  <a:lnTo>
                    <a:pt x="969" y="2024"/>
                  </a:lnTo>
                  <a:lnTo>
                    <a:pt x="946" y="1977"/>
                  </a:lnTo>
                  <a:lnTo>
                    <a:pt x="922" y="1922"/>
                  </a:lnTo>
                  <a:lnTo>
                    <a:pt x="914" y="1906"/>
                  </a:lnTo>
                  <a:lnTo>
                    <a:pt x="909" y="1892"/>
                  </a:lnTo>
                  <a:lnTo>
                    <a:pt x="903" y="1876"/>
                  </a:lnTo>
                  <a:lnTo>
                    <a:pt x="899" y="1862"/>
                  </a:lnTo>
                  <a:lnTo>
                    <a:pt x="891" y="1832"/>
                  </a:lnTo>
                  <a:lnTo>
                    <a:pt x="884" y="1802"/>
                  </a:lnTo>
                  <a:lnTo>
                    <a:pt x="880" y="1773"/>
                  </a:lnTo>
                  <a:lnTo>
                    <a:pt x="877" y="1744"/>
                  </a:lnTo>
                  <a:lnTo>
                    <a:pt x="876" y="1717"/>
                  </a:lnTo>
                  <a:lnTo>
                    <a:pt x="876" y="1693"/>
                  </a:lnTo>
                  <a:lnTo>
                    <a:pt x="876" y="1669"/>
                  </a:lnTo>
                  <a:lnTo>
                    <a:pt x="877" y="1647"/>
                  </a:lnTo>
                  <a:lnTo>
                    <a:pt x="878" y="1629"/>
                  </a:lnTo>
                  <a:lnTo>
                    <a:pt x="880" y="1612"/>
                  </a:lnTo>
                  <a:lnTo>
                    <a:pt x="883" y="1589"/>
                  </a:lnTo>
                  <a:lnTo>
                    <a:pt x="884" y="1581"/>
                  </a:lnTo>
                  <a:lnTo>
                    <a:pt x="890" y="1592"/>
                  </a:lnTo>
                  <a:lnTo>
                    <a:pt x="903" y="1622"/>
                  </a:lnTo>
                  <a:lnTo>
                    <a:pt x="925" y="1669"/>
                  </a:lnTo>
                  <a:lnTo>
                    <a:pt x="956" y="1727"/>
                  </a:lnTo>
                  <a:lnTo>
                    <a:pt x="975" y="1760"/>
                  </a:lnTo>
                  <a:lnTo>
                    <a:pt x="996" y="1795"/>
                  </a:lnTo>
                  <a:lnTo>
                    <a:pt x="1019" y="1831"/>
                  </a:lnTo>
                  <a:lnTo>
                    <a:pt x="1043" y="1868"/>
                  </a:lnTo>
                  <a:lnTo>
                    <a:pt x="1070" y="1906"/>
                  </a:lnTo>
                  <a:lnTo>
                    <a:pt x="1100" y="1945"/>
                  </a:lnTo>
                  <a:lnTo>
                    <a:pt x="1131" y="1982"/>
                  </a:lnTo>
                  <a:lnTo>
                    <a:pt x="1164" y="2019"/>
                  </a:lnTo>
                  <a:lnTo>
                    <a:pt x="1182" y="2037"/>
                  </a:lnTo>
                  <a:lnTo>
                    <a:pt x="1198" y="2054"/>
                  </a:lnTo>
                  <a:lnTo>
                    <a:pt x="1217" y="2071"/>
                  </a:lnTo>
                  <a:lnTo>
                    <a:pt x="1234" y="2086"/>
                  </a:lnTo>
                  <a:lnTo>
                    <a:pt x="1271" y="2117"/>
                  </a:lnTo>
                  <a:lnTo>
                    <a:pt x="1308" y="2144"/>
                  </a:lnTo>
                  <a:lnTo>
                    <a:pt x="1343" y="2170"/>
                  </a:lnTo>
                  <a:lnTo>
                    <a:pt x="1379" y="2193"/>
                  </a:lnTo>
                  <a:lnTo>
                    <a:pt x="1412" y="2213"/>
                  </a:lnTo>
                  <a:lnTo>
                    <a:pt x="1445" y="2232"/>
                  </a:lnTo>
                  <a:lnTo>
                    <a:pt x="1475" y="2247"/>
                  </a:lnTo>
                  <a:lnTo>
                    <a:pt x="1503" y="2261"/>
                  </a:lnTo>
                  <a:lnTo>
                    <a:pt x="1526" y="2272"/>
                  </a:lnTo>
                  <a:lnTo>
                    <a:pt x="1548" y="2281"/>
                  </a:lnTo>
                  <a:lnTo>
                    <a:pt x="1578" y="2294"/>
                  </a:lnTo>
                  <a:lnTo>
                    <a:pt x="1588" y="2298"/>
                  </a:lnTo>
                  <a:lnTo>
                    <a:pt x="1587" y="2296"/>
                  </a:lnTo>
                  <a:lnTo>
                    <a:pt x="1584" y="2291"/>
                  </a:lnTo>
                  <a:lnTo>
                    <a:pt x="1577" y="2279"/>
                  </a:lnTo>
                  <a:lnTo>
                    <a:pt x="1568" y="2263"/>
                  </a:lnTo>
                  <a:lnTo>
                    <a:pt x="1554" y="2241"/>
                  </a:lnTo>
                  <a:lnTo>
                    <a:pt x="1538" y="2211"/>
                  </a:lnTo>
                  <a:lnTo>
                    <a:pt x="1517" y="2174"/>
                  </a:lnTo>
                  <a:lnTo>
                    <a:pt x="1491" y="2129"/>
                  </a:lnTo>
                  <a:lnTo>
                    <a:pt x="1478" y="2102"/>
                  </a:lnTo>
                  <a:lnTo>
                    <a:pt x="1466" y="2074"/>
                  </a:lnTo>
                  <a:lnTo>
                    <a:pt x="1453" y="2045"/>
                  </a:lnTo>
                  <a:lnTo>
                    <a:pt x="1442" y="2015"/>
                  </a:lnTo>
                  <a:lnTo>
                    <a:pt x="1421" y="1954"/>
                  </a:lnTo>
                  <a:lnTo>
                    <a:pt x="1404" y="1896"/>
                  </a:lnTo>
                  <a:lnTo>
                    <a:pt x="1389" y="1843"/>
                  </a:lnTo>
                  <a:lnTo>
                    <a:pt x="1379" y="1802"/>
                  </a:lnTo>
                  <a:lnTo>
                    <a:pt x="1373" y="1774"/>
                  </a:lnTo>
                  <a:lnTo>
                    <a:pt x="1371" y="1764"/>
                  </a:lnTo>
                  <a:lnTo>
                    <a:pt x="1379" y="1777"/>
                  </a:lnTo>
                  <a:lnTo>
                    <a:pt x="1403" y="1812"/>
                  </a:lnTo>
                  <a:lnTo>
                    <a:pt x="1437" y="1865"/>
                  </a:lnTo>
                  <a:lnTo>
                    <a:pt x="1480" y="1928"/>
                  </a:lnTo>
                  <a:lnTo>
                    <a:pt x="1526" y="1995"/>
                  </a:lnTo>
                  <a:lnTo>
                    <a:pt x="1575" y="2061"/>
                  </a:lnTo>
                  <a:lnTo>
                    <a:pt x="1599" y="2091"/>
                  </a:lnTo>
                  <a:lnTo>
                    <a:pt x="1621" y="2119"/>
                  </a:lnTo>
                  <a:lnTo>
                    <a:pt x="1642" y="2144"/>
                  </a:lnTo>
                  <a:lnTo>
                    <a:pt x="1662" y="2165"/>
                  </a:lnTo>
                  <a:lnTo>
                    <a:pt x="1671" y="2174"/>
                  </a:lnTo>
                  <a:lnTo>
                    <a:pt x="1679" y="2184"/>
                  </a:lnTo>
                  <a:lnTo>
                    <a:pt x="1688" y="2195"/>
                  </a:lnTo>
                  <a:lnTo>
                    <a:pt x="1695" y="2205"/>
                  </a:lnTo>
                  <a:lnTo>
                    <a:pt x="1709" y="2228"/>
                  </a:lnTo>
                  <a:lnTo>
                    <a:pt x="1722" y="2251"/>
                  </a:lnTo>
                  <a:lnTo>
                    <a:pt x="1733" y="2275"/>
                  </a:lnTo>
                  <a:lnTo>
                    <a:pt x="1743" y="2300"/>
                  </a:lnTo>
                  <a:lnTo>
                    <a:pt x="1752" y="2324"/>
                  </a:lnTo>
                  <a:lnTo>
                    <a:pt x="1759" y="2347"/>
                  </a:lnTo>
                  <a:lnTo>
                    <a:pt x="1770" y="2390"/>
                  </a:lnTo>
                  <a:lnTo>
                    <a:pt x="1777" y="2424"/>
                  </a:lnTo>
                  <a:lnTo>
                    <a:pt x="1781" y="2448"/>
                  </a:lnTo>
                  <a:lnTo>
                    <a:pt x="1784" y="2456"/>
                  </a:lnTo>
                  <a:lnTo>
                    <a:pt x="2269" y="2979"/>
                  </a:lnTo>
                  <a:lnTo>
                    <a:pt x="2276" y="2984"/>
                  </a:lnTo>
                  <a:lnTo>
                    <a:pt x="2298" y="2997"/>
                  </a:lnTo>
                  <a:lnTo>
                    <a:pt x="2313" y="3007"/>
                  </a:lnTo>
                  <a:lnTo>
                    <a:pt x="2334" y="3017"/>
                  </a:lnTo>
                  <a:lnTo>
                    <a:pt x="2358" y="3028"/>
                  </a:lnTo>
                  <a:lnTo>
                    <a:pt x="2387" y="3040"/>
                  </a:lnTo>
                  <a:lnTo>
                    <a:pt x="2420" y="3051"/>
                  </a:lnTo>
                  <a:lnTo>
                    <a:pt x="2458" y="3061"/>
                  </a:lnTo>
                  <a:lnTo>
                    <a:pt x="2499" y="3072"/>
                  </a:lnTo>
                  <a:lnTo>
                    <a:pt x="2545" y="3081"/>
                  </a:lnTo>
                  <a:lnTo>
                    <a:pt x="2570" y="3085"/>
                  </a:lnTo>
                  <a:lnTo>
                    <a:pt x="2596" y="3089"/>
                  </a:lnTo>
                  <a:lnTo>
                    <a:pt x="2624" y="3092"/>
                  </a:lnTo>
                  <a:lnTo>
                    <a:pt x="2652" y="3095"/>
                  </a:lnTo>
                  <a:lnTo>
                    <a:pt x="2682" y="3098"/>
                  </a:lnTo>
                  <a:lnTo>
                    <a:pt x="2712" y="3099"/>
                  </a:lnTo>
                  <a:lnTo>
                    <a:pt x="2744" y="3100"/>
                  </a:lnTo>
                  <a:lnTo>
                    <a:pt x="2779" y="3100"/>
                  </a:lnTo>
                  <a:lnTo>
                    <a:pt x="2813" y="3100"/>
                  </a:lnTo>
                  <a:lnTo>
                    <a:pt x="2845" y="3099"/>
                  </a:lnTo>
                  <a:lnTo>
                    <a:pt x="2877" y="3098"/>
                  </a:lnTo>
                  <a:lnTo>
                    <a:pt x="2908" y="3096"/>
                  </a:lnTo>
                  <a:lnTo>
                    <a:pt x="2966" y="3090"/>
                  </a:lnTo>
                  <a:lnTo>
                    <a:pt x="3021" y="3083"/>
                  </a:lnTo>
                  <a:lnTo>
                    <a:pt x="3072" y="3075"/>
                  </a:lnTo>
                  <a:lnTo>
                    <a:pt x="3119" y="3066"/>
                  </a:lnTo>
                  <a:lnTo>
                    <a:pt x="3161" y="3055"/>
                  </a:lnTo>
                  <a:lnTo>
                    <a:pt x="3201" y="3045"/>
                  </a:lnTo>
                  <a:lnTo>
                    <a:pt x="3235" y="3036"/>
                  </a:lnTo>
                  <a:lnTo>
                    <a:pt x="3265" y="3025"/>
                  </a:lnTo>
                  <a:lnTo>
                    <a:pt x="3289" y="3016"/>
                  </a:lnTo>
                  <a:lnTo>
                    <a:pt x="3311" y="3008"/>
                  </a:lnTo>
                  <a:lnTo>
                    <a:pt x="3339" y="2995"/>
                  </a:lnTo>
                  <a:lnTo>
                    <a:pt x="3349" y="2991"/>
                  </a:lnTo>
                  <a:lnTo>
                    <a:pt x="3346" y="2991"/>
                  </a:lnTo>
                  <a:lnTo>
                    <a:pt x="3339" y="2992"/>
                  </a:lnTo>
                  <a:lnTo>
                    <a:pt x="3326" y="2993"/>
                  </a:lnTo>
                  <a:lnTo>
                    <a:pt x="3307" y="2993"/>
                  </a:lnTo>
                  <a:lnTo>
                    <a:pt x="3280" y="2993"/>
                  </a:lnTo>
                  <a:lnTo>
                    <a:pt x="3246" y="2991"/>
                  </a:lnTo>
                  <a:lnTo>
                    <a:pt x="3205" y="2986"/>
                  </a:lnTo>
                  <a:lnTo>
                    <a:pt x="3155" y="2979"/>
                  </a:lnTo>
                  <a:lnTo>
                    <a:pt x="3128" y="2974"/>
                  </a:lnTo>
                  <a:lnTo>
                    <a:pt x="3103" y="2967"/>
                  </a:lnTo>
                  <a:lnTo>
                    <a:pt x="3079" y="2960"/>
                  </a:lnTo>
                  <a:lnTo>
                    <a:pt x="3057" y="2953"/>
                  </a:lnTo>
                  <a:lnTo>
                    <a:pt x="3037" y="2946"/>
                  </a:lnTo>
                  <a:lnTo>
                    <a:pt x="3018" y="2937"/>
                  </a:lnTo>
                  <a:lnTo>
                    <a:pt x="3000" y="2929"/>
                  </a:lnTo>
                  <a:lnTo>
                    <a:pt x="2985" y="2921"/>
                  </a:lnTo>
                  <a:lnTo>
                    <a:pt x="2959" y="2905"/>
                  </a:lnTo>
                  <a:lnTo>
                    <a:pt x="2940" y="2893"/>
                  </a:lnTo>
                  <a:lnTo>
                    <a:pt x="2928" y="2885"/>
                  </a:lnTo>
                  <a:lnTo>
                    <a:pt x="2924" y="2882"/>
                  </a:lnTo>
                  <a:lnTo>
                    <a:pt x="2940" y="2883"/>
                  </a:lnTo>
                  <a:lnTo>
                    <a:pt x="2981" y="2884"/>
                  </a:lnTo>
                  <a:lnTo>
                    <a:pt x="3011" y="2884"/>
                  </a:lnTo>
                  <a:lnTo>
                    <a:pt x="3045" y="2883"/>
                  </a:lnTo>
                  <a:lnTo>
                    <a:pt x="3084" y="2880"/>
                  </a:lnTo>
                  <a:lnTo>
                    <a:pt x="3126" y="2875"/>
                  </a:lnTo>
                  <a:lnTo>
                    <a:pt x="3171" y="2868"/>
                  </a:lnTo>
                  <a:lnTo>
                    <a:pt x="3218" y="2859"/>
                  </a:lnTo>
                  <a:lnTo>
                    <a:pt x="3243" y="2853"/>
                  </a:lnTo>
                  <a:lnTo>
                    <a:pt x="3268" y="2847"/>
                  </a:lnTo>
                  <a:lnTo>
                    <a:pt x="3294" y="2838"/>
                  </a:lnTo>
                  <a:lnTo>
                    <a:pt x="3318" y="2830"/>
                  </a:lnTo>
                  <a:lnTo>
                    <a:pt x="3344" y="2821"/>
                  </a:lnTo>
                  <a:lnTo>
                    <a:pt x="3369" y="2810"/>
                  </a:lnTo>
                  <a:lnTo>
                    <a:pt x="3395" y="2799"/>
                  </a:lnTo>
                  <a:lnTo>
                    <a:pt x="3421" y="2786"/>
                  </a:lnTo>
                  <a:lnTo>
                    <a:pt x="3445" y="2772"/>
                  </a:lnTo>
                  <a:lnTo>
                    <a:pt x="3470" y="2758"/>
                  </a:lnTo>
                  <a:lnTo>
                    <a:pt x="3495" y="2741"/>
                  </a:lnTo>
                  <a:lnTo>
                    <a:pt x="3519" y="2724"/>
                  </a:lnTo>
                  <a:lnTo>
                    <a:pt x="3563" y="2688"/>
                  </a:lnTo>
                  <a:lnTo>
                    <a:pt x="3601" y="2658"/>
                  </a:lnTo>
                  <a:lnTo>
                    <a:pt x="3632" y="2629"/>
                  </a:lnTo>
                  <a:lnTo>
                    <a:pt x="3659" y="2601"/>
                  </a:lnTo>
                  <a:lnTo>
                    <a:pt x="3682" y="2575"/>
                  </a:lnTo>
                  <a:lnTo>
                    <a:pt x="3700" y="2550"/>
                  </a:lnTo>
                  <a:lnTo>
                    <a:pt x="3716" y="2525"/>
                  </a:lnTo>
                  <a:lnTo>
                    <a:pt x="3730" y="2500"/>
                  </a:lnTo>
                  <a:lnTo>
                    <a:pt x="3743" y="2474"/>
                  </a:lnTo>
                  <a:lnTo>
                    <a:pt x="3755" y="2446"/>
                  </a:lnTo>
                  <a:lnTo>
                    <a:pt x="3766" y="2416"/>
                  </a:lnTo>
                  <a:lnTo>
                    <a:pt x="3780" y="2384"/>
                  </a:lnTo>
                  <a:lnTo>
                    <a:pt x="3795" y="2348"/>
                  </a:lnTo>
                  <a:lnTo>
                    <a:pt x="3813" y="2307"/>
                  </a:lnTo>
                  <a:lnTo>
                    <a:pt x="3833" y="2263"/>
                  </a:lnTo>
                  <a:lnTo>
                    <a:pt x="3859" y="2213"/>
                  </a:lnTo>
                  <a:lnTo>
                    <a:pt x="3872" y="2186"/>
                  </a:lnTo>
                  <a:lnTo>
                    <a:pt x="3884" y="2160"/>
                  </a:lnTo>
                  <a:lnTo>
                    <a:pt x="3895" y="2131"/>
                  </a:lnTo>
                  <a:lnTo>
                    <a:pt x="3907" y="2102"/>
                  </a:lnTo>
                  <a:lnTo>
                    <a:pt x="3916" y="2073"/>
                  </a:lnTo>
                  <a:lnTo>
                    <a:pt x="3925" y="2043"/>
                  </a:lnTo>
                  <a:lnTo>
                    <a:pt x="3934" y="2014"/>
                  </a:lnTo>
                  <a:lnTo>
                    <a:pt x="3941" y="1983"/>
                  </a:lnTo>
                  <a:lnTo>
                    <a:pt x="3954" y="1923"/>
                  </a:lnTo>
                  <a:lnTo>
                    <a:pt x="3966" y="1864"/>
                  </a:lnTo>
                  <a:lnTo>
                    <a:pt x="3974" y="1805"/>
                  </a:lnTo>
                  <a:lnTo>
                    <a:pt x="3980" y="1750"/>
                  </a:lnTo>
                  <a:lnTo>
                    <a:pt x="3985" y="1698"/>
                  </a:lnTo>
                  <a:lnTo>
                    <a:pt x="3988" y="1649"/>
                  </a:lnTo>
                  <a:lnTo>
                    <a:pt x="3990" y="1607"/>
                  </a:lnTo>
                  <a:lnTo>
                    <a:pt x="3992" y="1569"/>
                  </a:lnTo>
                  <a:lnTo>
                    <a:pt x="3992" y="1516"/>
                  </a:lnTo>
                  <a:lnTo>
                    <a:pt x="3992" y="1496"/>
                  </a:lnTo>
                  <a:lnTo>
                    <a:pt x="3993" y="1498"/>
                  </a:lnTo>
                  <a:lnTo>
                    <a:pt x="3993" y="1505"/>
                  </a:lnTo>
                  <a:lnTo>
                    <a:pt x="3993" y="1509"/>
                  </a:lnTo>
                  <a:lnTo>
                    <a:pt x="3992" y="1514"/>
                  </a:lnTo>
                  <a:lnTo>
                    <a:pt x="3990" y="1519"/>
                  </a:lnTo>
                  <a:lnTo>
                    <a:pt x="3986" y="1525"/>
                  </a:lnTo>
                  <a:lnTo>
                    <a:pt x="3981" y="1531"/>
                  </a:lnTo>
                  <a:lnTo>
                    <a:pt x="3974" y="1539"/>
                  </a:lnTo>
                  <a:lnTo>
                    <a:pt x="3963" y="1546"/>
                  </a:lnTo>
                  <a:lnTo>
                    <a:pt x="3951" y="1553"/>
                  </a:lnTo>
                  <a:lnTo>
                    <a:pt x="3937" y="1560"/>
                  </a:lnTo>
                  <a:lnTo>
                    <a:pt x="3918" y="1568"/>
                  </a:lnTo>
                  <a:lnTo>
                    <a:pt x="3896" y="1575"/>
                  </a:lnTo>
                  <a:lnTo>
                    <a:pt x="3871" y="1581"/>
                  </a:lnTo>
                  <a:lnTo>
                    <a:pt x="3820" y="1594"/>
                  </a:lnTo>
                  <a:lnTo>
                    <a:pt x="3776" y="1605"/>
                  </a:lnTo>
                  <a:lnTo>
                    <a:pt x="3737" y="1613"/>
                  </a:lnTo>
                  <a:lnTo>
                    <a:pt x="3707" y="1619"/>
                  </a:lnTo>
                  <a:lnTo>
                    <a:pt x="3683" y="1624"/>
                  </a:lnTo>
                  <a:lnTo>
                    <a:pt x="3666" y="1627"/>
                  </a:lnTo>
                  <a:lnTo>
                    <a:pt x="3656" y="1630"/>
                  </a:lnTo>
                  <a:lnTo>
                    <a:pt x="3653" y="1630"/>
                  </a:lnTo>
                  <a:lnTo>
                    <a:pt x="3659" y="1625"/>
                  </a:lnTo>
                  <a:lnTo>
                    <a:pt x="3677" y="1613"/>
                  </a:lnTo>
                  <a:lnTo>
                    <a:pt x="3701" y="1592"/>
                  </a:lnTo>
                  <a:lnTo>
                    <a:pt x="3733" y="1564"/>
                  </a:lnTo>
                  <a:lnTo>
                    <a:pt x="3750" y="1549"/>
                  </a:lnTo>
                  <a:lnTo>
                    <a:pt x="3766" y="1531"/>
                  </a:lnTo>
                  <a:lnTo>
                    <a:pt x="3784" y="1512"/>
                  </a:lnTo>
                  <a:lnTo>
                    <a:pt x="3801" y="1491"/>
                  </a:lnTo>
                  <a:lnTo>
                    <a:pt x="3817" y="1470"/>
                  </a:lnTo>
                  <a:lnTo>
                    <a:pt x="3832" y="1448"/>
                  </a:lnTo>
                  <a:lnTo>
                    <a:pt x="3847" y="1424"/>
                  </a:lnTo>
                  <a:lnTo>
                    <a:pt x="3859" y="1399"/>
                  </a:lnTo>
                  <a:lnTo>
                    <a:pt x="3870" y="1373"/>
                  </a:lnTo>
                  <a:lnTo>
                    <a:pt x="3879" y="1344"/>
                  </a:lnTo>
                  <a:lnTo>
                    <a:pt x="3888" y="1314"/>
                  </a:lnTo>
                  <a:lnTo>
                    <a:pt x="3895" y="1283"/>
                  </a:lnTo>
                  <a:lnTo>
                    <a:pt x="3903" y="1252"/>
                  </a:lnTo>
                  <a:lnTo>
                    <a:pt x="3909" y="1221"/>
                  </a:lnTo>
                  <a:lnTo>
                    <a:pt x="3914" y="1190"/>
                  </a:lnTo>
                  <a:lnTo>
                    <a:pt x="3918" y="1161"/>
                  </a:lnTo>
                  <a:lnTo>
                    <a:pt x="3924" y="1107"/>
                  </a:lnTo>
                  <a:lnTo>
                    <a:pt x="3928" y="1062"/>
                  </a:lnTo>
                  <a:lnTo>
                    <a:pt x="3931" y="1033"/>
                  </a:lnTo>
                  <a:lnTo>
                    <a:pt x="3931" y="1022"/>
                  </a:lnTo>
                  <a:lnTo>
                    <a:pt x="3928" y="1025"/>
                  </a:lnTo>
                  <a:lnTo>
                    <a:pt x="3918" y="1033"/>
                  </a:lnTo>
                  <a:lnTo>
                    <a:pt x="3901" y="1046"/>
                  </a:lnTo>
                  <a:lnTo>
                    <a:pt x="3876" y="1063"/>
                  </a:lnTo>
                  <a:lnTo>
                    <a:pt x="3844" y="1085"/>
                  </a:lnTo>
                  <a:lnTo>
                    <a:pt x="3803" y="1110"/>
                  </a:lnTo>
                  <a:lnTo>
                    <a:pt x="3756" y="1138"/>
                  </a:lnTo>
                  <a:lnTo>
                    <a:pt x="3701" y="1168"/>
                  </a:lnTo>
                  <a:lnTo>
                    <a:pt x="3671" y="1183"/>
                  </a:lnTo>
                  <a:lnTo>
                    <a:pt x="3641" y="1198"/>
                  </a:lnTo>
                  <a:lnTo>
                    <a:pt x="3612" y="1211"/>
                  </a:lnTo>
                  <a:lnTo>
                    <a:pt x="3582" y="1224"/>
                  </a:lnTo>
                  <a:lnTo>
                    <a:pt x="3524" y="1244"/>
                  </a:lnTo>
                  <a:lnTo>
                    <a:pt x="3472" y="1261"/>
                  </a:lnTo>
                  <a:lnTo>
                    <a:pt x="3427" y="1274"/>
                  </a:lnTo>
                  <a:lnTo>
                    <a:pt x="3392" y="1282"/>
                  </a:lnTo>
                  <a:lnTo>
                    <a:pt x="3369" y="1288"/>
                  </a:lnTo>
                  <a:lnTo>
                    <a:pt x="3361" y="1290"/>
                  </a:lnTo>
                  <a:lnTo>
                    <a:pt x="3369" y="1283"/>
                  </a:lnTo>
                  <a:lnTo>
                    <a:pt x="3392" y="1267"/>
                  </a:lnTo>
                  <a:lnTo>
                    <a:pt x="3427" y="1240"/>
                  </a:lnTo>
                  <a:lnTo>
                    <a:pt x="3470" y="1206"/>
                  </a:lnTo>
                  <a:lnTo>
                    <a:pt x="3521" y="1166"/>
                  </a:lnTo>
                  <a:lnTo>
                    <a:pt x="3576" y="1120"/>
                  </a:lnTo>
                  <a:lnTo>
                    <a:pt x="3633" y="1073"/>
                  </a:lnTo>
                  <a:lnTo>
                    <a:pt x="3689" y="1022"/>
                  </a:lnTo>
                  <a:lnTo>
                    <a:pt x="3702" y="1010"/>
                  </a:lnTo>
                  <a:lnTo>
                    <a:pt x="3716" y="996"/>
                  </a:lnTo>
                  <a:lnTo>
                    <a:pt x="3728" y="983"/>
                  </a:lnTo>
                  <a:lnTo>
                    <a:pt x="3741" y="969"/>
                  </a:lnTo>
                  <a:lnTo>
                    <a:pt x="3763" y="940"/>
                  </a:lnTo>
                  <a:lnTo>
                    <a:pt x="3785" y="912"/>
                  </a:lnTo>
                  <a:lnTo>
                    <a:pt x="3805" y="882"/>
                  </a:lnTo>
                  <a:lnTo>
                    <a:pt x="3822" y="853"/>
                  </a:lnTo>
                  <a:lnTo>
                    <a:pt x="3839" y="824"/>
                  </a:lnTo>
                  <a:lnTo>
                    <a:pt x="3853" y="796"/>
                  </a:lnTo>
                  <a:lnTo>
                    <a:pt x="3877" y="746"/>
                  </a:lnTo>
                  <a:lnTo>
                    <a:pt x="3893" y="706"/>
                  </a:lnTo>
                  <a:lnTo>
                    <a:pt x="3904" y="680"/>
                  </a:lnTo>
                  <a:lnTo>
                    <a:pt x="3908" y="670"/>
                  </a:lnTo>
                  <a:lnTo>
                    <a:pt x="3901" y="674"/>
                  </a:lnTo>
                  <a:lnTo>
                    <a:pt x="3879" y="683"/>
                  </a:lnTo>
                  <a:lnTo>
                    <a:pt x="3863" y="688"/>
                  </a:lnTo>
                  <a:lnTo>
                    <a:pt x="3845" y="696"/>
                  </a:lnTo>
                  <a:lnTo>
                    <a:pt x="3823" y="702"/>
                  </a:lnTo>
                  <a:lnTo>
                    <a:pt x="3798" y="708"/>
                  </a:lnTo>
                  <a:lnTo>
                    <a:pt x="3770" y="714"/>
                  </a:lnTo>
                  <a:lnTo>
                    <a:pt x="3741" y="719"/>
                  </a:lnTo>
                  <a:lnTo>
                    <a:pt x="3707" y="723"/>
                  </a:lnTo>
                  <a:lnTo>
                    <a:pt x="3671" y="727"/>
                  </a:lnTo>
                  <a:lnTo>
                    <a:pt x="3634" y="728"/>
                  </a:lnTo>
                  <a:lnTo>
                    <a:pt x="3594" y="728"/>
                  </a:lnTo>
                  <a:lnTo>
                    <a:pt x="3572" y="726"/>
                  </a:lnTo>
                  <a:lnTo>
                    <a:pt x="3552" y="725"/>
                  </a:lnTo>
                  <a:lnTo>
                    <a:pt x="3529" y="721"/>
                  </a:lnTo>
                  <a:lnTo>
                    <a:pt x="3507" y="718"/>
                  </a:lnTo>
                  <a:lnTo>
                    <a:pt x="3485" y="714"/>
                  </a:lnTo>
                  <a:lnTo>
                    <a:pt x="3463" y="708"/>
                  </a:lnTo>
                  <a:lnTo>
                    <a:pt x="3443" y="701"/>
                  </a:lnTo>
                  <a:lnTo>
                    <a:pt x="3424" y="690"/>
                  </a:lnTo>
                  <a:lnTo>
                    <a:pt x="3404" y="680"/>
                  </a:lnTo>
                  <a:lnTo>
                    <a:pt x="3386" y="668"/>
                  </a:lnTo>
                  <a:lnTo>
                    <a:pt x="3369" y="653"/>
                  </a:lnTo>
                  <a:lnTo>
                    <a:pt x="3351" y="639"/>
                  </a:lnTo>
                  <a:lnTo>
                    <a:pt x="3335" y="623"/>
                  </a:lnTo>
                  <a:lnTo>
                    <a:pt x="3318" y="606"/>
                  </a:lnTo>
                  <a:lnTo>
                    <a:pt x="3302" y="588"/>
                  </a:lnTo>
                  <a:lnTo>
                    <a:pt x="3286" y="570"/>
                  </a:lnTo>
                  <a:lnTo>
                    <a:pt x="3254" y="530"/>
                  </a:lnTo>
                  <a:lnTo>
                    <a:pt x="3221" y="489"/>
                  </a:lnTo>
                  <a:lnTo>
                    <a:pt x="3188" y="448"/>
                  </a:lnTo>
                  <a:lnTo>
                    <a:pt x="3152" y="405"/>
                  </a:lnTo>
                  <a:lnTo>
                    <a:pt x="3134" y="385"/>
                  </a:lnTo>
                  <a:lnTo>
                    <a:pt x="3114" y="364"/>
                  </a:lnTo>
                  <a:lnTo>
                    <a:pt x="3094" y="344"/>
                  </a:lnTo>
                  <a:lnTo>
                    <a:pt x="3073" y="324"/>
                  </a:lnTo>
                  <a:lnTo>
                    <a:pt x="3051" y="305"/>
                  </a:lnTo>
                  <a:lnTo>
                    <a:pt x="3028" y="286"/>
                  </a:lnTo>
                  <a:lnTo>
                    <a:pt x="3004" y="269"/>
                  </a:lnTo>
                  <a:lnTo>
                    <a:pt x="2979" y="252"/>
                  </a:lnTo>
                  <a:lnTo>
                    <a:pt x="2952" y="237"/>
                  </a:lnTo>
                  <a:lnTo>
                    <a:pt x="2924" y="221"/>
                  </a:lnTo>
                  <a:lnTo>
                    <a:pt x="2894" y="208"/>
                  </a:lnTo>
                  <a:lnTo>
                    <a:pt x="2863" y="197"/>
                  </a:lnTo>
                  <a:lnTo>
                    <a:pt x="2804" y="174"/>
                  </a:lnTo>
                  <a:lnTo>
                    <a:pt x="2752" y="152"/>
                  </a:lnTo>
                  <a:lnTo>
                    <a:pt x="2706" y="133"/>
                  </a:lnTo>
                  <a:lnTo>
                    <a:pt x="2665" y="113"/>
                  </a:lnTo>
                  <a:lnTo>
                    <a:pt x="2627" y="95"/>
                  </a:lnTo>
                  <a:lnTo>
                    <a:pt x="2591" y="78"/>
                  </a:lnTo>
                  <a:lnTo>
                    <a:pt x="2557" y="63"/>
                  </a:lnTo>
                  <a:lnTo>
                    <a:pt x="2520" y="49"/>
                  </a:lnTo>
                  <a:lnTo>
                    <a:pt x="2502" y="43"/>
                  </a:lnTo>
                  <a:lnTo>
                    <a:pt x="2483" y="36"/>
                  </a:lnTo>
                  <a:lnTo>
                    <a:pt x="2463" y="31"/>
                  </a:lnTo>
                  <a:lnTo>
                    <a:pt x="2442" y="26"/>
                  </a:lnTo>
                  <a:lnTo>
                    <a:pt x="2419" y="21"/>
                  </a:lnTo>
                  <a:lnTo>
                    <a:pt x="2397" y="17"/>
                  </a:lnTo>
                  <a:lnTo>
                    <a:pt x="2371" y="14"/>
                  </a:lnTo>
                  <a:lnTo>
                    <a:pt x="2345" y="10"/>
                  </a:lnTo>
                  <a:lnTo>
                    <a:pt x="2316" y="8"/>
                  </a:lnTo>
                  <a:lnTo>
                    <a:pt x="2285" y="4"/>
                  </a:lnTo>
                  <a:lnTo>
                    <a:pt x="2252" y="3"/>
                  </a:lnTo>
                  <a:lnTo>
                    <a:pt x="2217" y="1"/>
                  </a:lnTo>
                  <a:lnTo>
                    <a:pt x="2180" y="1"/>
                  </a:lnTo>
                  <a:lnTo>
                    <a:pt x="2140" y="0"/>
                  </a:lnTo>
                  <a:lnTo>
                    <a:pt x="2096" y="1"/>
                  </a:lnTo>
                  <a:lnTo>
                    <a:pt x="2050" y="1"/>
                  </a:lnTo>
                  <a:lnTo>
                    <a:pt x="2003" y="3"/>
                  </a:lnTo>
                  <a:lnTo>
                    <a:pt x="1959" y="7"/>
                  </a:lnTo>
                  <a:lnTo>
                    <a:pt x="1916" y="10"/>
                  </a:lnTo>
                  <a:lnTo>
                    <a:pt x="1875" y="14"/>
                  </a:lnTo>
                  <a:lnTo>
                    <a:pt x="1836" y="19"/>
                  </a:lnTo>
                  <a:lnTo>
                    <a:pt x="1799" y="24"/>
                  </a:lnTo>
                  <a:lnTo>
                    <a:pt x="1764" y="30"/>
                  </a:lnTo>
                  <a:lnTo>
                    <a:pt x="1731" y="38"/>
                  </a:lnTo>
                  <a:lnTo>
                    <a:pt x="1699" y="45"/>
                  </a:lnTo>
                  <a:lnTo>
                    <a:pt x="1669" y="52"/>
                  </a:lnTo>
                  <a:lnTo>
                    <a:pt x="1641" y="60"/>
                  </a:lnTo>
                  <a:lnTo>
                    <a:pt x="1615" y="68"/>
                  </a:lnTo>
                  <a:lnTo>
                    <a:pt x="1590" y="78"/>
                  </a:lnTo>
                  <a:lnTo>
                    <a:pt x="1567" y="86"/>
                  </a:lnTo>
                  <a:lnTo>
                    <a:pt x="1545" y="95"/>
                  </a:lnTo>
                  <a:lnTo>
                    <a:pt x="1525" y="104"/>
                  </a:lnTo>
                  <a:lnTo>
                    <a:pt x="1489" y="121"/>
                  </a:lnTo>
                  <a:lnTo>
                    <a:pt x="1459" y="138"/>
                  </a:lnTo>
                  <a:lnTo>
                    <a:pt x="1435" y="153"/>
                  </a:lnTo>
                  <a:lnTo>
                    <a:pt x="1415" y="168"/>
                  </a:lnTo>
                  <a:lnTo>
                    <a:pt x="1390" y="188"/>
                  </a:lnTo>
                  <a:lnTo>
                    <a:pt x="1383" y="197"/>
                  </a:lnTo>
                  <a:close/>
                </a:path>
              </a:pathLst>
            </a:custGeom>
            <a:solidFill>
              <a:srgbClr val="531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89" name="Freeform 142"/>
            <p:cNvSpPr>
              <a:spLocks/>
            </p:cNvSpPr>
            <p:nvPr/>
          </p:nvSpPr>
          <p:spPr bwMode="auto">
            <a:xfrm>
              <a:off x="2755" y="2521"/>
              <a:ext cx="32" cy="52"/>
            </a:xfrm>
            <a:custGeom>
              <a:avLst/>
              <a:gdLst>
                <a:gd name="T0" fmla="*/ 0 w 479"/>
                <a:gd name="T1" fmla="*/ 0 h 783"/>
                <a:gd name="T2" fmla="*/ 0 w 479"/>
                <a:gd name="T3" fmla="*/ 0 h 783"/>
                <a:gd name="T4" fmla="*/ 0 w 479"/>
                <a:gd name="T5" fmla="*/ 0 h 783"/>
                <a:gd name="T6" fmla="*/ 0 w 479"/>
                <a:gd name="T7" fmla="*/ 0 h 783"/>
                <a:gd name="T8" fmla="*/ 0 w 479"/>
                <a:gd name="T9" fmla="*/ 0 h 783"/>
                <a:gd name="T10" fmla="*/ 0 w 479"/>
                <a:gd name="T11" fmla="*/ 0 h 783"/>
                <a:gd name="T12" fmla="*/ 0 w 479"/>
                <a:gd name="T13" fmla="*/ 0 h 783"/>
                <a:gd name="T14" fmla="*/ 0 w 479"/>
                <a:gd name="T15" fmla="*/ 0 h 783"/>
                <a:gd name="T16" fmla="*/ 0 w 479"/>
                <a:gd name="T17" fmla="*/ 0 h 783"/>
                <a:gd name="T18" fmla="*/ 0 w 479"/>
                <a:gd name="T19" fmla="*/ 0 h 783"/>
                <a:gd name="T20" fmla="*/ 0 w 479"/>
                <a:gd name="T21" fmla="*/ 0 h 783"/>
                <a:gd name="T22" fmla="*/ 0 w 479"/>
                <a:gd name="T23" fmla="*/ 0 h 783"/>
                <a:gd name="T24" fmla="*/ 0 w 479"/>
                <a:gd name="T25" fmla="*/ 0 h 783"/>
                <a:gd name="T26" fmla="*/ 0 w 479"/>
                <a:gd name="T27" fmla="*/ 0 h 783"/>
                <a:gd name="T28" fmla="*/ 0 w 479"/>
                <a:gd name="T29" fmla="*/ 0 h 783"/>
                <a:gd name="T30" fmla="*/ 0 w 479"/>
                <a:gd name="T31" fmla="*/ 0 h 783"/>
                <a:gd name="T32" fmla="*/ 0 w 479"/>
                <a:gd name="T33" fmla="*/ 0 h 783"/>
                <a:gd name="T34" fmla="*/ 0 w 479"/>
                <a:gd name="T35" fmla="*/ 0 h 783"/>
                <a:gd name="T36" fmla="*/ 0 w 479"/>
                <a:gd name="T37" fmla="*/ 0 h 783"/>
                <a:gd name="T38" fmla="*/ 0 w 479"/>
                <a:gd name="T39" fmla="*/ 0 h 783"/>
                <a:gd name="T40" fmla="*/ 0 w 479"/>
                <a:gd name="T41" fmla="*/ 0 h 783"/>
                <a:gd name="T42" fmla="*/ 0 w 479"/>
                <a:gd name="T43" fmla="*/ 0 h 783"/>
                <a:gd name="T44" fmla="*/ 0 w 479"/>
                <a:gd name="T45" fmla="*/ 0 h 783"/>
                <a:gd name="T46" fmla="*/ 0 w 479"/>
                <a:gd name="T47" fmla="*/ 0 h 783"/>
                <a:gd name="T48" fmla="*/ 0 w 479"/>
                <a:gd name="T49" fmla="*/ 0 h 783"/>
                <a:gd name="T50" fmla="*/ 0 w 479"/>
                <a:gd name="T51" fmla="*/ 0 h 783"/>
                <a:gd name="T52" fmla="*/ 0 w 479"/>
                <a:gd name="T53" fmla="*/ 0 h 783"/>
                <a:gd name="T54" fmla="*/ 0 w 479"/>
                <a:gd name="T55" fmla="*/ 0 h 783"/>
                <a:gd name="T56" fmla="*/ 0 w 479"/>
                <a:gd name="T57" fmla="*/ 0 h 783"/>
                <a:gd name="T58" fmla="*/ 0 w 479"/>
                <a:gd name="T59" fmla="*/ 0 h 783"/>
                <a:gd name="T60" fmla="*/ 0 w 479"/>
                <a:gd name="T61" fmla="*/ 0 h 783"/>
                <a:gd name="T62" fmla="*/ 0 w 479"/>
                <a:gd name="T63" fmla="*/ 0 h 783"/>
                <a:gd name="T64" fmla="*/ 0 w 479"/>
                <a:gd name="T65" fmla="*/ 0 h 783"/>
                <a:gd name="T66" fmla="*/ 0 w 479"/>
                <a:gd name="T67" fmla="*/ 0 h 783"/>
                <a:gd name="T68" fmla="*/ 0 w 479"/>
                <a:gd name="T69" fmla="*/ 0 h 783"/>
                <a:gd name="T70" fmla="*/ 0 w 479"/>
                <a:gd name="T71" fmla="*/ 0 h 783"/>
                <a:gd name="T72" fmla="*/ 0 w 479"/>
                <a:gd name="T73" fmla="*/ 0 h 783"/>
                <a:gd name="T74" fmla="*/ 0 w 479"/>
                <a:gd name="T75" fmla="*/ 0 h 783"/>
                <a:gd name="T76" fmla="*/ 0 w 479"/>
                <a:gd name="T77" fmla="*/ 0 h 783"/>
                <a:gd name="T78" fmla="*/ 0 w 479"/>
                <a:gd name="T79" fmla="*/ 0 h 783"/>
                <a:gd name="T80" fmla="*/ 0 w 479"/>
                <a:gd name="T81" fmla="*/ 0 h 783"/>
                <a:gd name="T82" fmla="*/ 0 w 479"/>
                <a:gd name="T83" fmla="*/ 0 h 783"/>
                <a:gd name="T84" fmla="*/ 0 w 479"/>
                <a:gd name="T85" fmla="*/ 0 h 783"/>
                <a:gd name="T86" fmla="*/ 0 w 479"/>
                <a:gd name="T87" fmla="*/ 0 h 783"/>
                <a:gd name="T88" fmla="*/ 0 w 479"/>
                <a:gd name="T89" fmla="*/ 0 h 783"/>
                <a:gd name="T90" fmla="*/ 0 w 479"/>
                <a:gd name="T91" fmla="*/ 0 h 783"/>
                <a:gd name="T92" fmla="*/ 0 w 479"/>
                <a:gd name="T93" fmla="*/ 0 h 7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9"/>
                <a:gd name="T142" fmla="*/ 0 h 783"/>
                <a:gd name="T143" fmla="*/ 479 w 479"/>
                <a:gd name="T144" fmla="*/ 783 h 7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9" h="783">
                  <a:moveTo>
                    <a:pt x="0" y="268"/>
                  </a:moveTo>
                  <a:lnTo>
                    <a:pt x="2" y="255"/>
                  </a:lnTo>
                  <a:lnTo>
                    <a:pt x="9" y="224"/>
                  </a:lnTo>
                  <a:lnTo>
                    <a:pt x="14" y="203"/>
                  </a:lnTo>
                  <a:lnTo>
                    <a:pt x="22" y="180"/>
                  </a:lnTo>
                  <a:lnTo>
                    <a:pt x="32" y="155"/>
                  </a:lnTo>
                  <a:lnTo>
                    <a:pt x="44" y="129"/>
                  </a:lnTo>
                  <a:lnTo>
                    <a:pt x="50" y="117"/>
                  </a:lnTo>
                  <a:lnTo>
                    <a:pt x="57" y="104"/>
                  </a:lnTo>
                  <a:lnTo>
                    <a:pt x="66" y="92"/>
                  </a:lnTo>
                  <a:lnTo>
                    <a:pt x="75" y="80"/>
                  </a:lnTo>
                  <a:lnTo>
                    <a:pt x="84" y="68"/>
                  </a:lnTo>
                  <a:lnTo>
                    <a:pt x="95" y="57"/>
                  </a:lnTo>
                  <a:lnTo>
                    <a:pt x="106" y="46"/>
                  </a:lnTo>
                  <a:lnTo>
                    <a:pt x="117" y="37"/>
                  </a:lnTo>
                  <a:lnTo>
                    <a:pt x="130" y="28"/>
                  </a:lnTo>
                  <a:lnTo>
                    <a:pt x="143" y="21"/>
                  </a:lnTo>
                  <a:lnTo>
                    <a:pt x="158" y="13"/>
                  </a:lnTo>
                  <a:lnTo>
                    <a:pt x="173" y="8"/>
                  </a:lnTo>
                  <a:lnTo>
                    <a:pt x="189" y="4"/>
                  </a:lnTo>
                  <a:lnTo>
                    <a:pt x="205" y="1"/>
                  </a:lnTo>
                  <a:lnTo>
                    <a:pt x="224" y="0"/>
                  </a:lnTo>
                  <a:lnTo>
                    <a:pt x="242" y="0"/>
                  </a:lnTo>
                  <a:lnTo>
                    <a:pt x="261" y="2"/>
                  </a:lnTo>
                  <a:lnTo>
                    <a:pt x="279" y="5"/>
                  </a:lnTo>
                  <a:lnTo>
                    <a:pt x="296" y="8"/>
                  </a:lnTo>
                  <a:lnTo>
                    <a:pt x="312" y="13"/>
                  </a:lnTo>
                  <a:lnTo>
                    <a:pt x="328" y="20"/>
                  </a:lnTo>
                  <a:lnTo>
                    <a:pt x="342" y="27"/>
                  </a:lnTo>
                  <a:lnTo>
                    <a:pt x="356" y="34"/>
                  </a:lnTo>
                  <a:lnTo>
                    <a:pt x="369" y="43"/>
                  </a:lnTo>
                  <a:lnTo>
                    <a:pt x="381" y="53"/>
                  </a:lnTo>
                  <a:lnTo>
                    <a:pt x="392" y="63"/>
                  </a:lnTo>
                  <a:lnTo>
                    <a:pt x="402" y="74"/>
                  </a:lnTo>
                  <a:lnTo>
                    <a:pt x="413" y="87"/>
                  </a:lnTo>
                  <a:lnTo>
                    <a:pt x="422" y="100"/>
                  </a:lnTo>
                  <a:lnTo>
                    <a:pt x="430" y="114"/>
                  </a:lnTo>
                  <a:lnTo>
                    <a:pt x="437" y="128"/>
                  </a:lnTo>
                  <a:lnTo>
                    <a:pt x="445" y="143"/>
                  </a:lnTo>
                  <a:lnTo>
                    <a:pt x="451" y="159"/>
                  </a:lnTo>
                  <a:lnTo>
                    <a:pt x="456" y="175"/>
                  </a:lnTo>
                  <a:lnTo>
                    <a:pt x="461" y="192"/>
                  </a:lnTo>
                  <a:lnTo>
                    <a:pt x="465" y="210"/>
                  </a:lnTo>
                  <a:lnTo>
                    <a:pt x="468" y="227"/>
                  </a:lnTo>
                  <a:lnTo>
                    <a:pt x="471" y="246"/>
                  </a:lnTo>
                  <a:lnTo>
                    <a:pt x="474" y="264"/>
                  </a:lnTo>
                  <a:lnTo>
                    <a:pt x="476" y="284"/>
                  </a:lnTo>
                  <a:lnTo>
                    <a:pt x="479" y="323"/>
                  </a:lnTo>
                  <a:lnTo>
                    <a:pt x="479" y="365"/>
                  </a:lnTo>
                  <a:lnTo>
                    <a:pt x="476" y="407"/>
                  </a:lnTo>
                  <a:lnTo>
                    <a:pt x="473" y="449"/>
                  </a:lnTo>
                  <a:lnTo>
                    <a:pt x="467" y="491"/>
                  </a:lnTo>
                  <a:lnTo>
                    <a:pt x="461" y="529"/>
                  </a:lnTo>
                  <a:lnTo>
                    <a:pt x="453" y="563"/>
                  </a:lnTo>
                  <a:lnTo>
                    <a:pt x="443" y="593"/>
                  </a:lnTo>
                  <a:lnTo>
                    <a:pt x="438" y="607"/>
                  </a:lnTo>
                  <a:lnTo>
                    <a:pt x="433" y="621"/>
                  </a:lnTo>
                  <a:lnTo>
                    <a:pt x="427" y="633"/>
                  </a:lnTo>
                  <a:lnTo>
                    <a:pt x="421" y="646"/>
                  </a:lnTo>
                  <a:lnTo>
                    <a:pt x="415" y="657"/>
                  </a:lnTo>
                  <a:lnTo>
                    <a:pt x="407" y="667"/>
                  </a:lnTo>
                  <a:lnTo>
                    <a:pt x="400" y="678"/>
                  </a:lnTo>
                  <a:lnTo>
                    <a:pt x="393" y="687"/>
                  </a:lnTo>
                  <a:lnTo>
                    <a:pt x="385" y="695"/>
                  </a:lnTo>
                  <a:lnTo>
                    <a:pt x="376" y="704"/>
                  </a:lnTo>
                  <a:lnTo>
                    <a:pt x="368" y="712"/>
                  </a:lnTo>
                  <a:lnTo>
                    <a:pt x="359" y="719"/>
                  </a:lnTo>
                  <a:lnTo>
                    <a:pt x="340" y="732"/>
                  </a:lnTo>
                  <a:lnTo>
                    <a:pt x="321" y="744"/>
                  </a:lnTo>
                  <a:lnTo>
                    <a:pt x="300" y="754"/>
                  </a:lnTo>
                  <a:lnTo>
                    <a:pt x="278" y="762"/>
                  </a:lnTo>
                  <a:lnTo>
                    <a:pt x="255" y="771"/>
                  </a:lnTo>
                  <a:lnTo>
                    <a:pt x="230" y="778"/>
                  </a:lnTo>
                  <a:lnTo>
                    <a:pt x="218" y="781"/>
                  </a:lnTo>
                  <a:lnTo>
                    <a:pt x="207" y="783"/>
                  </a:lnTo>
                  <a:lnTo>
                    <a:pt x="196" y="783"/>
                  </a:lnTo>
                  <a:lnTo>
                    <a:pt x="186" y="783"/>
                  </a:lnTo>
                  <a:lnTo>
                    <a:pt x="177" y="783"/>
                  </a:lnTo>
                  <a:lnTo>
                    <a:pt x="169" y="781"/>
                  </a:lnTo>
                  <a:lnTo>
                    <a:pt x="162" y="779"/>
                  </a:lnTo>
                  <a:lnTo>
                    <a:pt x="154" y="776"/>
                  </a:lnTo>
                  <a:lnTo>
                    <a:pt x="148" y="773"/>
                  </a:lnTo>
                  <a:lnTo>
                    <a:pt x="143" y="769"/>
                  </a:lnTo>
                  <a:lnTo>
                    <a:pt x="138" y="764"/>
                  </a:lnTo>
                  <a:lnTo>
                    <a:pt x="133" y="759"/>
                  </a:lnTo>
                  <a:lnTo>
                    <a:pt x="126" y="748"/>
                  </a:lnTo>
                  <a:lnTo>
                    <a:pt x="119" y="737"/>
                  </a:lnTo>
                  <a:lnTo>
                    <a:pt x="115" y="724"/>
                  </a:lnTo>
                  <a:lnTo>
                    <a:pt x="112" y="713"/>
                  </a:lnTo>
                  <a:lnTo>
                    <a:pt x="110" y="701"/>
                  </a:lnTo>
                  <a:lnTo>
                    <a:pt x="109" y="691"/>
                  </a:lnTo>
                  <a:lnTo>
                    <a:pt x="108" y="675"/>
                  </a:lnTo>
                  <a:lnTo>
                    <a:pt x="109" y="6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0" name="Freeform 143"/>
            <p:cNvSpPr>
              <a:spLocks/>
            </p:cNvSpPr>
            <p:nvPr/>
          </p:nvSpPr>
          <p:spPr bwMode="auto">
            <a:xfrm>
              <a:off x="2801" y="2548"/>
              <a:ext cx="128" cy="45"/>
            </a:xfrm>
            <a:custGeom>
              <a:avLst/>
              <a:gdLst>
                <a:gd name="T0" fmla="*/ 0 w 1910"/>
                <a:gd name="T1" fmla="*/ 0 h 675"/>
                <a:gd name="T2" fmla="*/ 0 w 1910"/>
                <a:gd name="T3" fmla="*/ 0 h 675"/>
                <a:gd name="T4" fmla="*/ 0 w 1910"/>
                <a:gd name="T5" fmla="*/ 0 h 675"/>
                <a:gd name="T6" fmla="*/ 0 w 1910"/>
                <a:gd name="T7" fmla="*/ 0 h 675"/>
                <a:gd name="T8" fmla="*/ 0 w 1910"/>
                <a:gd name="T9" fmla="*/ 0 h 675"/>
                <a:gd name="T10" fmla="*/ 0 w 1910"/>
                <a:gd name="T11" fmla="*/ 0 h 675"/>
                <a:gd name="T12" fmla="*/ 0 w 1910"/>
                <a:gd name="T13" fmla="*/ 0 h 675"/>
                <a:gd name="T14" fmla="*/ 0 w 1910"/>
                <a:gd name="T15" fmla="*/ 0 h 675"/>
                <a:gd name="T16" fmla="*/ 0 w 1910"/>
                <a:gd name="T17" fmla="*/ 0 h 675"/>
                <a:gd name="T18" fmla="*/ 0 w 1910"/>
                <a:gd name="T19" fmla="*/ 0 h 675"/>
                <a:gd name="T20" fmla="*/ 0 w 1910"/>
                <a:gd name="T21" fmla="*/ 0 h 675"/>
                <a:gd name="T22" fmla="*/ 0 w 1910"/>
                <a:gd name="T23" fmla="*/ 0 h 675"/>
                <a:gd name="T24" fmla="*/ 0 w 1910"/>
                <a:gd name="T25" fmla="*/ 0 h 675"/>
                <a:gd name="T26" fmla="*/ 0 w 1910"/>
                <a:gd name="T27" fmla="*/ 0 h 675"/>
                <a:gd name="T28" fmla="*/ 0 w 1910"/>
                <a:gd name="T29" fmla="*/ 0 h 675"/>
                <a:gd name="T30" fmla="*/ 0 w 1910"/>
                <a:gd name="T31" fmla="*/ 0 h 675"/>
                <a:gd name="T32" fmla="*/ 0 w 1910"/>
                <a:gd name="T33" fmla="*/ 0 h 675"/>
                <a:gd name="T34" fmla="*/ 0 w 1910"/>
                <a:gd name="T35" fmla="*/ 0 h 675"/>
                <a:gd name="T36" fmla="*/ 0 w 1910"/>
                <a:gd name="T37" fmla="*/ 0 h 675"/>
                <a:gd name="T38" fmla="*/ 0 w 1910"/>
                <a:gd name="T39" fmla="*/ 0 h 675"/>
                <a:gd name="T40" fmla="*/ 0 w 1910"/>
                <a:gd name="T41" fmla="*/ 0 h 675"/>
                <a:gd name="T42" fmla="*/ 0 w 1910"/>
                <a:gd name="T43" fmla="*/ 0 h 675"/>
                <a:gd name="T44" fmla="*/ 0 w 1910"/>
                <a:gd name="T45" fmla="*/ 0 h 675"/>
                <a:gd name="T46" fmla="*/ 0 w 1910"/>
                <a:gd name="T47" fmla="*/ 0 h 675"/>
                <a:gd name="T48" fmla="*/ 0 w 1910"/>
                <a:gd name="T49" fmla="*/ 0 h 675"/>
                <a:gd name="T50" fmla="*/ 0 w 1910"/>
                <a:gd name="T51" fmla="*/ 0 h 675"/>
                <a:gd name="T52" fmla="*/ 0 w 1910"/>
                <a:gd name="T53" fmla="*/ 0 h 675"/>
                <a:gd name="T54" fmla="*/ 0 w 1910"/>
                <a:gd name="T55" fmla="*/ 0 h 675"/>
                <a:gd name="T56" fmla="*/ 0 w 1910"/>
                <a:gd name="T57" fmla="*/ 0 h 675"/>
                <a:gd name="T58" fmla="*/ 0 w 1910"/>
                <a:gd name="T59" fmla="*/ 0 h 675"/>
                <a:gd name="T60" fmla="*/ 0 w 1910"/>
                <a:gd name="T61" fmla="*/ 0 h 675"/>
                <a:gd name="T62" fmla="*/ 0 w 1910"/>
                <a:gd name="T63" fmla="*/ 0 h 675"/>
                <a:gd name="T64" fmla="*/ 0 w 1910"/>
                <a:gd name="T65" fmla="*/ 0 h 675"/>
                <a:gd name="T66" fmla="*/ 0 w 1910"/>
                <a:gd name="T67" fmla="*/ 0 h 675"/>
                <a:gd name="T68" fmla="*/ 0 w 1910"/>
                <a:gd name="T69" fmla="*/ 0 h 675"/>
                <a:gd name="T70" fmla="*/ 0 w 1910"/>
                <a:gd name="T71" fmla="*/ 0 h 675"/>
                <a:gd name="T72" fmla="*/ 0 w 1910"/>
                <a:gd name="T73" fmla="*/ 0 h 675"/>
                <a:gd name="T74" fmla="*/ 0 w 1910"/>
                <a:gd name="T75" fmla="*/ 0 h 675"/>
                <a:gd name="T76" fmla="*/ 0 w 1910"/>
                <a:gd name="T77" fmla="*/ 0 h 675"/>
                <a:gd name="T78" fmla="*/ 0 w 1910"/>
                <a:gd name="T79" fmla="*/ 0 h 675"/>
                <a:gd name="T80" fmla="*/ 0 w 1910"/>
                <a:gd name="T81" fmla="*/ 0 h 675"/>
                <a:gd name="T82" fmla="*/ 0 w 1910"/>
                <a:gd name="T83" fmla="*/ 0 h 675"/>
                <a:gd name="T84" fmla="*/ 0 w 1910"/>
                <a:gd name="T85" fmla="*/ 0 h 675"/>
                <a:gd name="T86" fmla="*/ 0 w 1910"/>
                <a:gd name="T87" fmla="*/ 0 h 675"/>
                <a:gd name="T88" fmla="*/ 0 w 1910"/>
                <a:gd name="T89" fmla="*/ 0 h 675"/>
                <a:gd name="T90" fmla="*/ 0 w 1910"/>
                <a:gd name="T91" fmla="*/ 0 h 675"/>
                <a:gd name="T92" fmla="*/ 0 w 1910"/>
                <a:gd name="T93" fmla="*/ 0 h 675"/>
                <a:gd name="T94" fmla="*/ 0 w 1910"/>
                <a:gd name="T95" fmla="*/ 0 h 675"/>
                <a:gd name="T96" fmla="*/ 0 w 1910"/>
                <a:gd name="T97" fmla="*/ 0 h 675"/>
                <a:gd name="T98" fmla="*/ 0 w 1910"/>
                <a:gd name="T99" fmla="*/ 0 h 675"/>
                <a:gd name="T100" fmla="*/ 0 w 1910"/>
                <a:gd name="T101" fmla="*/ 0 h 675"/>
                <a:gd name="T102" fmla="*/ 0 w 1910"/>
                <a:gd name="T103" fmla="*/ 0 h 675"/>
                <a:gd name="T104" fmla="*/ 0 w 1910"/>
                <a:gd name="T105" fmla="*/ 0 h 675"/>
                <a:gd name="T106" fmla="*/ 0 w 1910"/>
                <a:gd name="T107" fmla="*/ 0 h 675"/>
                <a:gd name="T108" fmla="*/ 0 w 1910"/>
                <a:gd name="T109" fmla="*/ 0 h 675"/>
                <a:gd name="T110" fmla="*/ 0 w 1910"/>
                <a:gd name="T111" fmla="*/ 0 h 675"/>
                <a:gd name="T112" fmla="*/ 0 w 1910"/>
                <a:gd name="T113" fmla="*/ 0 h 675"/>
                <a:gd name="T114" fmla="*/ 0 w 1910"/>
                <a:gd name="T115" fmla="*/ 0 h 675"/>
                <a:gd name="T116" fmla="*/ 0 w 1910"/>
                <a:gd name="T117" fmla="*/ 0 h 675"/>
                <a:gd name="T118" fmla="*/ 0 w 1910"/>
                <a:gd name="T119" fmla="*/ 0 h 675"/>
                <a:gd name="T120" fmla="*/ 0 w 1910"/>
                <a:gd name="T121" fmla="*/ 0 h 675"/>
                <a:gd name="T122" fmla="*/ 0 w 1910"/>
                <a:gd name="T123" fmla="*/ 0 h 675"/>
                <a:gd name="T124" fmla="*/ 0 w 1910"/>
                <a:gd name="T125" fmla="*/ 0 h 6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10"/>
                <a:gd name="T190" fmla="*/ 0 h 675"/>
                <a:gd name="T191" fmla="*/ 1910 w 1910"/>
                <a:gd name="T192" fmla="*/ 675 h 6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10" h="675">
                  <a:moveTo>
                    <a:pt x="0" y="598"/>
                  </a:moveTo>
                  <a:lnTo>
                    <a:pt x="17" y="587"/>
                  </a:lnTo>
                  <a:lnTo>
                    <a:pt x="62" y="560"/>
                  </a:lnTo>
                  <a:lnTo>
                    <a:pt x="94" y="542"/>
                  </a:lnTo>
                  <a:lnTo>
                    <a:pt x="132" y="521"/>
                  </a:lnTo>
                  <a:lnTo>
                    <a:pt x="175" y="501"/>
                  </a:lnTo>
                  <a:lnTo>
                    <a:pt x="222" y="479"/>
                  </a:lnTo>
                  <a:lnTo>
                    <a:pt x="273" y="457"/>
                  </a:lnTo>
                  <a:lnTo>
                    <a:pt x="326" y="438"/>
                  </a:lnTo>
                  <a:lnTo>
                    <a:pt x="354" y="427"/>
                  </a:lnTo>
                  <a:lnTo>
                    <a:pt x="383" y="419"/>
                  </a:lnTo>
                  <a:lnTo>
                    <a:pt x="411" y="411"/>
                  </a:lnTo>
                  <a:lnTo>
                    <a:pt x="441" y="403"/>
                  </a:lnTo>
                  <a:lnTo>
                    <a:pt x="471" y="395"/>
                  </a:lnTo>
                  <a:lnTo>
                    <a:pt x="500" y="390"/>
                  </a:lnTo>
                  <a:lnTo>
                    <a:pt x="531" y="385"/>
                  </a:lnTo>
                  <a:lnTo>
                    <a:pt x="561" y="381"/>
                  </a:lnTo>
                  <a:lnTo>
                    <a:pt x="591" y="379"/>
                  </a:lnTo>
                  <a:lnTo>
                    <a:pt x="621" y="377"/>
                  </a:lnTo>
                  <a:lnTo>
                    <a:pt x="650" y="377"/>
                  </a:lnTo>
                  <a:lnTo>
                    <a:pt x="680" y="379"/>
                  </a:lnTo>
                  <a:lnTo>
                    <a:pt x="737" y="384"/>
                  </a:lnTo>
                  <a:lnTo>
                    <a:pt x="790" y="391"/>
                  </a:lnTo>
                  <a:lnTo>
                    <a:pt x="838" y="400"/>
                  </a:lnTo>
                  <a:lnTo>
                    <a:pt x="884" y="409"/>
                  </a:lnTo>
                  <a:lnTo>
                    <a:pt x="926" y="420"/>
                  </a:lnTo>
                  <a:lnTo>
                    <a:pt x="966" y="432"/>
                  </a:lnTo>
                  <a:lnTo>
                    <a:pt x="1006" y="444"/>
                  </a:lnTo>
                  <a:lnTo>
                    <a:pt x="1043" y="457"/>
                  </a:lnTo>
                  <a:lnTo>
                    <a:pt x="1116" y="486"/>
                  </a:lnTo>
                  <a:lnTo>
                    <a:pt x="1190" y="515"/>
                  </a:lnTo>
                  <a:lnTo>
                    <a:pt x="1230" y="530"/>
                  </a:lnTo>
                  <a:lnTo>
                    <a:pt x="1271" y="545"/>
                  </a:lnTo>
                  <a:lnTo>
                    <a:pt x="1314" y="560"/>
                  </a:lnTo>
                  <a:lnTo>
                    <a:pt x="1360" y="573"/>
                  </a:lnTo>
                  <a:lnTo>
                    <a:pt x="1456" y="602"/>
                  </a:lnTo>
                  <a:lnTo>
                    <a:pt x="1547" y="630"/>
                  </a:lnTo>
                  <a:lnTo>
                    <a:pt x="1592" y="642"/>
                  </a:lnTo>
                  <a:lnTo>
                    <a:pt x="1635" y="654"/>
                  </a:lnTo>
                  <a:lnTo>
                    <a:pt x="1676" y="663"/>
                  </a:lnTo>
                  <a:lnTo>
                    <a:pt x="1715" y="670"/>
                  </a:lnTo>
                  <a:lnTo>
                    <a:pt x="1733" y="673"/>
                  </a:lnTo>
                  <a:lnTo>
                    <a:pt x="1751" y="674"/>
                  </a:lnTo>
                  <a:lnTo>
                    <a:pt x="1768" y="675"/>
                  </a:lnTo>
                  <a:lnTo>
                    <a:pt x="1785" y="675"/>
                  </a:lnTo>
                  <a:lnTo>
                    <a:pt x="1800" y="674"/>
                  </a:lnTo>
                  <a:lnTo>
                    <a:pt x="1815" y="672"/>
                  </a:lnTo>
                  <a:lnTo>
                    <a:pt x="1828" y="669"/>
                  </a:lnTo>
                  <a:lnTo>
                    <a:pt x="1842" y="665"/>
                  </a:lnTo>
                  <a:lnTo>
                    <a:pt x="1853" y="660"/>
                  </a:lnTo>
                  <a:lnTo>
                    <a:pt x="1864" y="654"/>
                  </a:lnTo>
                  <a:lnTo>
                    <a:pt x="1874" y="645"/>
                  </a:lnTo>
                  <a:lnTo>
                    <a:pt x="1883" y="636"/>
                  </a:lnTo>
                  <a:lnTo>
                    <a:pt x="1890" y="626"/>
                  </a:lnTo>
                  <a:lnTo>
                    <a:pt x="1897" y="614"/>
                  </a:lnTo>
                  <a:lnTo>
                    <a:pt x="1903" y="600"/>
                  </a:lnTo>
                  <a:lnTo>
                    <a:pt x="1907" y="586"/>
                  </a:lnTo>
                  <a:lnTo>
                    <a:pt x="1909" y="569"/>
                  </a:lnTo>
                  <a:lnTo>
                    <a:pt x="1910" y="551"/>
                  </a:lnTo>
                  <a:lnTo>
                    <a:pt x="1910" y="534"/>
                  </a:lnTo>
                  <a:lnTo>
                    <a:pt x="1908" y="514"/>
                  </a:lnTo>
                  <a:lnTo>
                    <a:pt x="1905" y="495"/>
                  </a:lnTo>
                  <a:lnTo>
                    <a:pt x="1899" y="475"/>
                  </a:lnTo>
                  <a:lnTo>
                    <a:pt x="1893" y="454"/>
                  </a:lnTo>
                  <a:lnTo>
                    <a:pt x="1886" y="433"/>
                  </a:lnTo>
                  <a:lnTo>
                    <a:pt x="1877" y="412"/>
                  </a:lnTo>
                  <a:lnTo>
                    <a:pt x="1866" y="390"/>
                  </a:lnTo>
                  <a:lnTo>
                    <a:pt x="1855" y="369"/>
                  </a:lnTo>
                  <a:lnTo>
                    <a:pt x="1843" y="347"/>
                  </a:lnTo>
                  <a:lnTo>
                    <a:pt x="1828" y="325"/>
                  </a:lnTo>
                  <a:lnTo>
                    <a:pt x="1813" y="303"/>
                  </a:lnTo>
                  <a:lnTo>
                    <a:pt x="1796" y="282"/>
                  </a:lnTo>
                  <a:lnTo>
                    <a:pt x="1779" y="260"/>
                  </a:lnTo>
                  <a:lnTo>
                    <a:pt x="1760" y="239"/>
                  </a:lnTo>
                  <a:lnTo>
                    <a:pt x="1740" y="219"/>
                  </a:lnTo>
                  <a:lnTo>
                    <a:pt x="1719" y="199"/>
                  </a:lnTo>
                  <a:lnTo>
                    <a:pt x="1697" y="180"/>
                  </a:lnTo>
                  <a:lnTo>
                    <a:pt x="1674" y="161"/>
                  </a:lnTo>
                  <a:lnTo>
                    <a:pt x="1650" y="143"/>
                  </a:lnTo>
                  <a:lnTo>
                    <a:pt x="1625" y="127"/>
                  </a:lnTo>
                  <a:lnTo>
                    <a:pt x="1599" y="110"/>
                  </a:lnTo>
                  <a:lnTo>
                    <a:pt x="1572" y="96"/>
                  </a:lnTo>
                  <a:lnTo>
                    <a:pt x="1544" y="81"/>
                  </a:lnTo>
                  <a:lnTo>
                    <a:pt x="1515" y="69"/>
                  </a:lnTo>
                  <a:lnTo>
                    <a:pt x="1487" y="58"/>
                  </a:lnTo>
                  <a:lnTo>
                    <a:pt x="1456" y="47"/>
                  </a:lnTo>
                  <a:lnTo>
                    <a:pt x="1425" y="39"/>
                  </a:lnTo>
                  <a:lnTo>
                    <a:pt x="1393" y="32"/>
                  </a:lnTo>
                  <a:lnTo>
                    <a:pt x="1360" y="27"/>
                  </a:lnTo>
                  <a:lnTo>
                    <a:pt x="1297" y="18"/>
                  </a:lnTo>
                  <a:lnTo>
                    <a:pt x="1240" y="11"/>
                  </a:lnTo>
                  <a:lnTo>
                    <a:pt x="1188" y="6"/>
                  </a:lnTo>
                  <a:lnTo>
                    <a:pt x="1140" y="2"/>
                  </a:lnTo>
                  <a:lnTo>
                    <a:pt x="1095" y="0"/>
                  </a:lnTo>
                  <a:lnTo>
                    <a:pt x="1053" y="0"/>
                  </a:lnTo>
                  <a:lnTo>
                    <a:pt x="1014" y="1"/>
                  </a:lnTo>
                  <a:lnTo>
                    <a:pt x="975" y="4"/>
                  </a:lnTo>
                  <a:lnTo>
                    <a:pt x="935" y="9"/>
                  </a:lnTo>
                  <a:lnTo>
                    <a:pt x="897" y="15"/>
                  </a:lnTo>
                  <a:lnTo>
                    <a:pt x="856" y="25"/>
                  </a:lnTo>
                  <a:lnTo>
                    <a:pt x="814" y="35"/>
                  </a:lnTo>
                  <a:lnTo>
                    <a:pt x="768" y="48"/>
                  </a:lnTo>
                  <a:lnTo>
                    <a:pt x="720" y="63"/>
                  </a:lnTo>
                  <a:lnTo>
                    <a:pt x="666" y="80"/>
                  </a:lnTo>
                  <a:lnTo>
                    <a:pt x="607" y="99"/>
                  </a:lnTo>
                  <a:lnTo>
                    <a:pt x="577" y="110"/>
                  </a:lnTo>
                  <a:lnTo>
                    <a:pt x="548" y="122"/>
                  </a:lnTo>
                  <a:lnTo>
                    <a:pt x="521" y="133"/>
                  </a:lnTo>
                  <a:lnTo>
                    <a:pt x="495" y="145"/>
                  </a:lnTo>
                  <a:lnTo>
                    <a:pt x="470" y="159"/>
                  </a:lnTo>
                  <a:lnTo>
                    <a:pt x="445" y="172"/>
                  </a:lnTo>
                  <a:lnTo>
                    <a:pt x="422" y="187"/>
                  </a:lnTo>
                  <a:lnTo>
                    <a:pt x="400" y="201"/>
                  </a:lnTo>
                  <a:lnTo>
                    <a:pt x="378" y="216"/>
                  </a:lnTo>
                  <a:lnTo>
                    <a:pt x="358" y="231"/>
                  </a:lnTo>
                  <a:lnTo>
                    <a:pt x="338" y="248"/>
                  </a:lnTo>
                  <a:lnTo>
                    <a:pt x="319" y="263"/>
                  </a:lnTo>
                  <a:lnTo>
                    <a:pt x="283" y="296"/>
                  </a:lnTo>
                  <a:lnTo>
                    <a:pt x="249" y="330"/>
                  </a:lnTo>
                  <a:lnTo>
                    <a:pt x="217" y="364"/>
                  </a:lnTo>
                  <a:lnTo>
                    <a:pt x="186" y="400"/>
                  </a:lnTo>
                  <a:lnTo>
                    <a:pt x="156" y="434"/>
                  </a:lnTo>
                  <a:lnTo>
                    <a:pt x="126" y="469"/>
                  </a:lnTo>
                  <a:lnTo>
                    <a:pt x="96" y="502"/>
                  </a:lnTo>
                  <a:lnTo>
                    <a:pt x="65" y="535"/>
                  </a:lnTo>
                  <a:lnTo>
                    <a:pt x="33" y="567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1E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1" name="Freeform 144"/>
            <p:cNvSpPr>
              <a:spLocks/>
            </p:cNvSpPr>
            <p:nvPr/>
          </p:nvSpPr>
          <p:spPr bwMode="auto">
            <a:xfrm>
              <a:off x="2636" y="2649"/>
              <a:ext cx="72" cy="37"/>
            </a:xfrm>
            <a:custGeom>
              <a:avLst/>
              <a:gdLst>
                <a:gd name="T0" fmla="*/ 0 w 1079"/>
                <a:gd name="T1" fmla="*/ 0 h 553"/>
                <a:gd name="T2" fmla="*/ 0 w 1079"/>
                <a:gd name="T3" fmla="*/ 0 h 553"/>
                <a:gd name="T4" fmla="*/ 0 w 1079"/>
                <a:gd name="T5" fmla="*/ 0 h 553"/>
                <a:gd name="T6" fmla="*/ 0 w 1079"/>
                <a:gd name="T7" fmla="*/ 0 h 553"/>
                <a:gd name="T8" fmla="*/ 0 w 1079"/>
                <a:gd name="T9" fmla="*/ 0 h 553"/>
                <a:gd name="T10" fmla="*/ 0 w 1079"/>
                <a:gd name="T11" fmla="*/ 0 h 553"/>
                <a:gd name="T12" fmla="*/ 0 w 1079"/>
                <a:gd name="T13" fmla="*/ 0 h 553"/>
                <a:gd name="T14" fmla="*/ 0 w 1079"/>
                <a:gd name="T15" fmla="*/ 0 h 553"/>
                <a:gd name="T16" fmla="*/ 0 w 1079"/>
                <a:gd name="T17" fmla="*/ 0 h 553"/>
                <a:gd name="T18" fmla="*/ 0 w 1079"/>
                <a:gd name="T19" fmla="*/ 0 h 553"/>
                <a:gd name="T20" fmla="*/ 0 w 1079"/>
                <a:gd name="T21" fmla="*/ 0 h 553"/>
                <a:gd name="T22" fmla="*/ 0 w 1079"/>
                <a:gd name="T23" fmla="*/ 0 h 553"/>
                <a:gd name="T24" fmla="*/ 0 w 1079"/>
                <a:gd name="T25" fmla="*/ 0 h 553"/>
                <a:gd name="T26" fmla="*/ 0 w 1079"/>
                <a:gd name="T27" fmla="*/ 0 h 553"/>
                <a:gd name="T28" fmla="*/ 0 w 1079"/>
                <a:gd name="T29" fmla="*/ 0 h 553"/>
                <a:gd name="T30" fmla="*/ 0 w 1079"/>
                <a:gd name="T31" fmla="*/ 0 h 553"/>
                <a:gd name="T32" fmla="*/ 0 w 1079"/>
                <a:gd name="T33" fmla="*/ 0 h 553"/>
                <a:gd name="T34" fmla="*/ 0 w 1079"/>
                <a:gd name="T35" fmla="*/ 0 h 553"/>
                <a:gd name="T36" fmla="*/ 0 w 1079"/>
                <a:gd name="T37" fmla="*/ 0 h 553"/>
                <a:gd name="T38" fmla="*/ 0 w 1079"/>
                <a:gd name="T39" fmla="*/ 0 h 553"/>
                <a:gd name="T40" fmla="*/ 0 w 1079"/>
                <a:gd name="T41" fmla="*/ 0 h 553"/>
                <a:gd name="T42" fmla="*/ 0 w 1079"/>
                <a:gd name="T43" fmla="*/ 0 h 553"/>
                <a:gd name="T44" fmla="*/ 0 w 1079"/>
                <a:gd name="T45" fmla="*/ 0 h 553"/>
                <a:gd name="T46" fmla="*/ 0 w 1079"/>
                <a:gd name="T47" fmla="*/ 0 h 553"/>
                <a:gd name="T48" fmla="*/ 0 w 1079"/>
                <a:gd name="T49" fmla="*/ 0 h 553"/>
                <a:gd name="T50" fmla="*/ 0 w 1079"/>
                <a:gd name="T51" fmla="*/ 0 h 553"/>
                <a:gd name="T52" fmla="*/ 0 w 1079"/>
                <a:gd name="T53" fmla="*/ 0 h 553"/>
                <a:gd name="T54" fmla="*/ 0 w 1079"/>
                <a:gd name="T55" fmla="*/ 0 h 553"/>
                <a:gd name="T56" fmla="*/ 0 w 1079"/>
                <a:gd name="T57" fmla="*/ 0 h 553"/>
                <a:gd name="T58" fmla="*/ 0 w 1079"/>
                <a:gd name="T59" fmla="*/ 0 h 553"/>
                <a:gd name="T60" fmla="*/ 0 w 1079"/>
                <a:gd name="T61" fmla="*/ 0 h 553"/>
                <a:gd name="T62" fmla="*/ 0 w 1079"/>
                <a:gd name="T63" fmla="*/ 0 h 553"/>
                <a:gd name="T64" fmla="*/ 0 w 1079"/>
                <a:gd name="T65" fmla="*/ 0 h 553"/>
                <a:gd name="T66" fmla="*/ 0 w 1079"/>
                <a:gd name="T67" fmla="*/ 0 h 553"/>
                <a:gd name="T68" fmla="*/ 0 w 1079"/>
                <a:gd name="T69" fmla="*/ 0 h 553"/>
                <a:gd name="T70" fmla="*/ 0 w 1079"/>
                <a:gd name="T71" fmla="*/ 0 h 553"/>
                <a:gd name="T72" fmla="*/ 0 w 1079"/>
                <a:gd name="T73" fmla="*/ 0 h 553"/>
                <a:gd name="T74" fmla="*/ 0 w 1079"/>
                <a:gd name="T75" fmla="*/ 0 h 553"/>
                <a:gd name="T76" fmla="*/ 0 w 1079"/>
                <a:gd name="T77" fmla="*/ 0 h 553"/>
                <a:gd name="T78" fmla="*/ 0 w 1079"/>
                <a:gd name="T79" fmla="*/ 0 h 553"/>
                <a:gd name="T80" fmla="*/ 0 w 1079"/>
                <a:gd name="T81" fmla="*/ 0 h 553"/>
                <a:gd name="T82" fmla="*/ 0 w 1079"/>
                <a:gd name="T83" fmla="*/ 0 h 553"/>
                <a:gd name="T84" fmla="*/ 0 w 1079"/>
                <a:gd name="T85" fmla="*/ 0 h 553"/>
                <a:gd name="T86" fmla="*/ 0 w 1079"/>
                <a:gd name="T87" fmla="*/ 0 h 553"/>
                <a:gd name="T88" fmla="*/ 0 w 1079"/>
                <a:gd name="T89" fmla="*/ 0 h 553"/>
                <a:gd name="T90" fmla="*/ 0 w 1079"/>
                <a:gd name="T91" fmla="*/ 0 h 5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9"/>
                <a:gd name="T139" fmla="*/ 0 h 553"/>
                <a:gd name="T140" fmla="*/ 1079 w 1079"/>
                <a:gd name="T141" fmla="*/ 553 h 5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9" h="553">
                  <a:moveTo>
                    <a:pt x="898" y="0"/>
                  </a:moveTo>
                  <a:lnTo>
                    <a:pt x="891" y="2"/>
                  </a:lnTo>
                  <a:lnTo>
                    <a:pt x="870" y="7"/>
                  </a:lnTo>
                  <a:lnTo>
                    <a:pt x="837" y="15"/>
                  </a:lnTo>
                  <a:lnTo>
                    <a:pt x="792" y="25"/>
                  </a:lnTo>
                  <a:lnTo>
                    <a:pt x="737" y="40"/>
                  </a:lnTo>
                  <a:lnTo>
                    <a:pt x="673" y="56"/>
                  </a:lnTo>
                  <a:lnTo>
                    <a:pt x="601" y="76"/>
                  </a:lnTo>
                  <a:lnTo>
                    <a:pt x="522" y="97"/>
                  </a:lnTo>
                  <a:lnTo>
                    <a:pt x="433" y="119"/>
                  </a:lnTo>
                  <a:lnTo>
                    <a:pt x="339" y="141"/>
                  </a:lnTo>
                  <a:lnTo>
                    <a:pt x="290" y="152"/>
                  </a:lnTo>
                  <a:lnTo>
                    <a:pt x="243" y="164"/>
                  </a:lnTo>
                  <a:lnTo>
                    <a:pt x="196" y="175"/>
                  </a:lnTo>
                  <a:lnTo>
                    <a:pt x="154" y="187"/>
                  </a:lnTo>
                  <a:lnTo>
                    <a:pt x="114" y="199"/>
                  </a:lnTo>
                  <a:lnTo>
                    <a:pt x="78" y="211"/>
                  </a:lnTo>
                  <a:lnTo>
                    <a:pt x="63" y="219"/>
                  </a:lnTo>
                  <a:lnTo>
                    <a:pt x="48" y="225"/>
                  </a:lnTo>
                  <a:lnTo>
                    <a:pt x="36" y="232"/>
                  </a:lnTo>
                  <a:lnTo>
                    <a:pt x="26" y="239"/>
                  </a:lnTo>
                  <a:lnTo>
                    <a:pt x="16" y="246"/>
                  </a:lnTo>
                  <a:lnTo>
                    <a:pt x="9" y="254"/>
                  </a:lnTo>
                  <a:lnTo>
                    <a:pt x="4" y="262"/>
                  </a:lnTo>
                  <a:lnTo>
                    <a:pt x="1" y="269"/>
                  </a:lnTo>
                  <a:lnTo>
                    <a:pt x="0" y="277"/>
                  </a:lnTo>
                  <a:lnTo>
                    <a:pt x="1" y="286"/>
                  </a:lnTo>
                  <a:lnTo>
                    <a:pt x="5" y="295"/>
                  </a:lnTo>
                  <a:lnTo>
                    <a:pt x="12" y="303"/>
                  </a:lnTo>
                  <a:lnTo>
                    <a:pt x="21" y="313"/>
                  </a:lnTo>
                  <a:lnTo>
                    <a:pt x="30" y="320"/>
                  </a:lnTo>
                  <a:lnTo>
                    <a:pt x="39" y="326"/>
                  </a:lnTo>
                  <a:lnTo>
                    <a:pt x="50" y="332"/>
                  </a:lnTo>
                  <a:lnTo>
                    <a:pt x="61" y="337"/>
                  </a:lnTo>
                  <a:lnTo>
                    <a:pt x="72" y="340"/>
                  </a:lnTo>
                  <a:lnTo>
                    <a:pt x="85" y="344"/>
                  </a:lnTo>
                  <a:lnTo>
                    <a:pt x="97" y="347"/>
                  </a:lnTo>
                  <a:lnTo>
                    <a:pt x="109" y="348"/>
                  </a:lnTo>
                  <a:lnTo>
                    <a:pt x="123" y="349"/>
                  </a:lnTo>
                  <a:lnTo>
                    <a:pt x="136" y="350"/>
                  </a:lnTo>
                  <a:lnTo>
                    <a:pt x="150" y="350"/>
                  </a:lnTo>
                  <a:lnTo>
                    <a:pt x="178" y="348"/>
                  </a:lnTo>
                  <a:lnTo>
                    <a:pt x="206" y="345"/>
                  </a:lnTo>
                  <a:lnTo>
                    <a:pt x="235" y="340"/>
                  </a:lnTo>
                  <a:lnTo>
                    <a:pt x="263" y="334"/>
                  </a:lnTo>
                  <a:lnTo>
                    <a:pt x="290" y="329"/>
                  </a:lnTo>
                  <a:lnTo>
                    <a:pt x="316" y="323"/>
                  </a:lnTo>
                  <a:lnTo>
                    <a:pt x="363" y="312"/>
                  </a:lnTo>
                  <a:lnTo>
                    <a:pt x="400" y="303"/>
                  </a:lnTo>
                  <a:lnTo>
                    <a:pt x="432" y="300"/>
                  </a:lnTo>
                  <a:lnTo>
                    <a:pt x="464" y="298"/>
                  </a:lnTo>
                  <a:lnTo>
                    <a:pt x="495" y="298"/>
                  </a:lnTo>
                  <a:lnTo>
                    <a:pt x="523" y="299"/>
                  </a:lnTo>
                  <a:lnTo>
                    <a:pt x="547" y="300"/>
                  </a:lnTo>
                  <a:lnTo>
                    <a:pt x="567" y="302"/>
                  </a:lnTo>
                  <a:lnTo>
                    <a:pt x="578" y="303"/>
                  </a:lnTo>
                  <a:lnTo>
                    <a:pt x="583" y="303"/>
                  </a:lnTo>
                  <a:lnTo>
                    <a:pt x="580" y="306"/>
                  </a:lnTo>
                  <a:lnTo>
                    <a:pt x="574" y="314"/>
                  </a:lnTo>
                  <a:lnTo>
                    <a:pt x="565" y="324"/>
                  </a:lnTo>
                  <a:lnTo>
                    <a:pt x="552" y="337"/>
                  </a:lnTo>
                  <a:lnTo>
                    <a:pt x="538" y="351"/>
                  </a:lnTo>
                  <a:lnTo>
                    <a:pt x="521" y="365"/>
                  </a:lnTo>
                  <a:lnTo>
                    <a:pt x="504" y="378"/>
                  </a:lnTo>
                  <a:lnTo>
                    <a:pt x="486" y="389"/>
                  </a:lnTo>
                  <a:lnTo>
                    <a:pt x="463" y="398"/>
                  </a:lnTo>
                  <a:lnTo>
                    <a:pt x="435" y="408"/>
                  </a:lnTo>
                  <a:lnTo>
                    <a:pt x="403" y="419"/>
                  </a:lnTo>
                  <a:lnTo>
                    <a:pt x="374" y="431"/>
                  </a:lnTo>
                  <a:lnTo>
                    <a:pt x="360" y="439"/>
                  </a:lnTo>
                  <a:lnTo>
                    <a:pt x="350" y="446"/>
                  </a:lnTo>
                  <a:lnTo>
                    <a:pt x="345" y="450"/>
                  </a:lnTo>
                  <a:lnTo>
                    <a:pt x="341" y="454"/>
                  </a:lnTo>
                  <a:lnTo>
                    <a:pt x="338" y="459"/>
                  </a:lnTo>
                  <a:lnTo>
                    <a:pt x="335" y="463"/>
                  </a:lnTo>
                  <a:lnTo>
                    <a:pt x="333" y="469"/>
                  </a:lnTo>
                  <a:lnTo>
                    <a:pt x="333" y="474"/>
                  </a:lnTo>
                  <a:lnTo>
                    <a:pt x="333" y="479"/>
                  </a:lnTo>
                  <a:lnTo>
                    <a:pt x="335" y="485"/>
                  </a:lnTo>
                  <a:lnTo>
                    <a:pt x="338" y="491"/>
                  </a:lnTo>
                  <a:lnTo>
                    <a:pt x="341" y="497"/>
                  </a:lnTo>
                  <a:lnTo>
                    <a:pt x="346" y="504"/>
                  </a:lnTo>
                  <a:lnTo>
                    <a:pt x="352" y="510"/>
                  </a:lnTo>
                  <a:lnTo>
                    <a:pt x="365" y="522"/>
                  </a:lnTo>
                  <a:lnTo>
                    <a:pt x="379" y="533"/>
                  </a:lnTo>
                  <a:lnTo>
                    <a:pt x="391" y="541"/>
                  </a:lnTo>
                  <a:lnTo>
                    <a:pt x="404" y="546"/>
                  </a:lnTo>
                  <a:lnTo>
                    <a:pt x="416" y="550"/>
                  </a:lnTo>
                  <a:lnTo>
                    <a:pt x="428" y="552"/>
                  </a:lnTo>
                  <a:lnTo>
                    <a:pt x="441" y="553"/>
                  </a:lnTo>
                  <a:lnTo>
                    <a:pt x="454" y="552"/>
                  </a:lnTo>
                  <a:lnTo>
                    <a:pt x="468" y="551"/>
                  </a:lnTo>
                  <a:lnTo>
                    <a:pt x="481" y="548"/>
                  </a:lnTo>
                  <a:lnTo>
                    <a:pt x="495" y="545"/>
                  </a:lnTo>
                  <a:lnTo>
                    <a:pt x="511" y="541"/>
                  </a:lnTo>
                  <a:lnTo>
                    <a:pt x="544" y="532"/>
                  </a:lnTo>
                  <a:lnTo>
                    <a:pt x="583" y="522"/>
                  </a:lnTo>
                  <a:lnTo>
                    <a:pt x="620" y="515"/>
                  </a:lnTo>
                  <a:lnTo>
                    <a:pt x="653" y="510"/>
                  </a:lnTo>
                  <a:lnTo>
                    <a:pt x="684" y="506"/>
                  </a:lnTo>
                  <a:lnTo>
                    <a:pt x="713" y="503"/>
                  </a:lnTo>
                  <a:lnTo>
                    <a:pt x="744" y="499"/>
                  </a:lnTo>
                  <a:lnTo>
                    <a:pt x="777" y="493"/>
                  </a:lnTo>
                  <a:lnTo>
                    <a:pt x="816" y="485"/>
                  </a:lnTo>
                  <a:lnTo>
                    <a:pt x="862" y="474"/>
                  </a:lnTo>
                  <a:lnTo>
                    <a:pt x="887" y="466"/>
                  </a:lnTo>
                  <a:lnTo>
                    <a:pt x="909" y="457"/>
                  </a:lnTo>
                  <a:lnTo>
                    <a:pt x="931" y="448"/>
                  </a:lnTo>
                  <a:lnTo>
                    <a:pt x="951" y="438"/>
                  </a:lnTo>
                  <a:lnTo>
                    <a:pt x="969" y="426"/>
                  </a:lnTo>
                  <a:lnTo>
                    <a:pt x="986" y="416"/>
                  </a:lnTo>
                  <a:lnTo>
                    <a:pt x="1001" y="404"/>
                  </a:lnTo>
                  <a:lnTo>
                    <a:pt x="1016" y="393"/>
                  </a:lnTo>
                  <a:lnTo>
                    <a:pt x="1038" y="372"/>
                  </a:lnTo>
                  <a:lnTo>
                    <a:pt x="1055" y="356"/>
                  </a:lnTo>
                  <a:lnTo>
                    <a:pt x="1065" y="345"/>
                  </a:lnTo>
                  <a:lnTo>
                    <a:pt x="1068" y="340"/>
                  </a:lnTo>
                  <a:lnTo>
                    <a:pt x="1071" y="326"/>
                  </a:lnTo>
                  <a:lnTo>
                    <a:pt x="1076" y="289"/>
                  </a:lnTo>
                  <a:lnTo>
                    <a:pt x="1078" y="264"/>
                  </a:lnTo>
                  <a:lnTo>
                    <a:pt x="1079" y="236"/>
                  </a:lnTo>
                  <a:lnTo>
                    <a:pt x="1078" y="206"/>
                  </a:lnTo>
                  <a:lnTo>
                    <a:pt x="1074" y="174"/>
                  </a:lnTo>
                  <a:lnTo>
                    <a:pt x="1071" y="159"/>
                  </a:lnTo>
                  <a:lnTo>
                    <a:pt x="1068" y="143"/>
                  </a:lnTo>
                  <a:lnTo>
                    <a:pt x="1064" y="128"/>
                  </a:lnTo>
                  <a:lnTo>
                    <a:pt x="1059" y="113"/>
                  </a:lnTo>
                  <a:lnTo>
                    <a:pt x="1053" y="99"/>
                  </a:lnTo>
                  <a:lnTo>
                    <a:pt x="1046" y="84"/>
                  </a:lnTo>
                  <a:lnTo>
                    <a:pt x="1037" y="71"/>
                  </a:lnTo>
                  <a:lnTo>
                    <a:pt x="1027" y="58"/>
                  </a:lnTo>
                  <a:lnTo>
                    <a:pt x="1017" y="46"/>
                  </a:lnTo>
                  <a:lnTo>
                    <a:pt x="1004" y="36"/>
                  </a:lnTo>
                  <a:lnTo>
                    <a:pt x="991" y="26"/>
                  </a:lnTo>
                  <a:lnTo>
                    <a:pt x="975" y="18"/>
                  </a:lnTo>
                  <a:lnTo>
                    <a:pt x="959" y="11"/>
                  </a:lnTo>
                  <a:lnTo>
                    <a:pt x="940" y="6"/>
                  </a:lnTo>
                  <a:lnTo>
                    <a:pt x="921" y="2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2" name="Freeform 145"/>
            <p:cNvSpPr>
              <a:spLocks/>
            </p:cNvSpPr>
            <p:nvPr/>
          </p:nvSpPr>
          <p:spPr bwMode="auto">
            <a:xfrm>
              <a:off x="2638" y="2701"/>
              <a:ext cx="76" cy="33"/>
            </a:xfrm>
            <a:custGeom>
              <a:avLst/>
              <a:gdLst>
                <a:gd name="T0" fmla="*/ 0 w 1142"/>
                <a:gd name="T1" fmla="*/ 0 h 493"/>
                <a:gd name="T2" fmla="*/ 0 w 1142"/>
                <a:gd name="T3" fmla="*/ 0 h 493"/>
                <a:gd name="T4" fmla="*/ 0 w 1142"/>
                <a:gd name="T5" fmla="*/ 0 h 493"/>
                <a:gd name="T6" fmla="*/ 0 w 1142"/>
                <a:gd name="T7" fmla="*/ 0 h 493"/>
                <a:gd name="T8" fmla="*/ 0 w 1142"/>
                <a:gd name="T9" fmla="*/ 0 h 493"/>
                <a:gd name="T10" fmla="*/ 0 w 1142"/>
                <a:gd name="T11" fmla="*/ 0 h 493"/>
                <a:gd name="T12" fmla="*/ 0 w 1142"/>
                <a:gd name="T13" fmla="*/ 0 h 493"/>
                <a:gd name="T14" fmla="*/ 0 w 1142"/>
                <a:gd name="T15" fmla="*/ 0 h 493"/>
                <a:gd name="T16" fmla="*/ 0 w 1142"/>
                <a:gd name="T17" fmla="*/ 0 h 493"/>
                <a:gd name="T18" fmla="*/ 0 w 1142"/>
                <a:gd name="T19" fmla="*/ 0 h 493"/>
                <a:gd name="T20" fmla="*/ 0 w 1142"/>
                <a:gd name="T21" fmla="*/ 0 h 493"/>
                <a:gd name="T22" fmla="*/ 0 w 1142"/>
                <a:gd name="T23" fmla="*/ 0 h 493"/>
                <a:gd name="T24" fmla="*/ 0 w 1142"/>
                <a:gd name="T25" fmla="*/ 0 h 493"/>
                <a:gd name="T26" fmla="*/ 0 w 1142"/>
                <a:gd name="T27" fmla="*/ 0 h 493"/>
                <a:gd name="T28" fmla="*/ 0 w 1142"/>
                <a:gd name="T29" fmla="*/ 0 h 493"/>
                <a:gd name="T30" fmla="*/ 0 w 1142"/>
                <a:gd name="T31" fmla="*/ 0 h 493"/>
                <a:gd name="T32" fmla="*/ 0 w 1142"/>
                <a:gd name="T33" fmla="*/ 0 h 493"/>
                <a:gd name="T34" fmla="*/ 0 w 1142"/>
                <a:gd name="T35" fmla="*/ 0 h 493"/>
                <a:gd name="T36" fmla="*/ 0 w 1142"/>
                <a:gd name="T37" fmla="*/ 0 h 493"/>
                <a:gd name="T38" fmla="*/ 0 w 1142"/>
                <a:gd name="T39" fmla="*/ 0 h 493"/>
                <a:gd name="T40" fmla="*/ 0 w 1142"/>
                <a:gd name="T41" fmla="*/ 0 h 493"/>
                <a:gd name="T42" fmla="*/ 0 w 1142"/>
                <a:gd name="T43" fmla="*/ 0 h 493"/>
                <a:gd name="T44" fmla="*/ 0 w 1142"/>
                <a:gd name="T45" fmla="*/ 0 h 493"/>
                <a:gd name="T46" fmla="*/ 0 w 1142"/>
                <a:gd name="T47" fmla="*/ 0 h 493"/>
                <a:gd name="T48" fmla="*/ 0 w 1142"/>
                <a:gd name="T49" fmla="*/ 0 h 493"/>
                <a:gd name="T50" fmla="*/ 0 w 1142"/>
                <a:gd name="T51" fmla="*/ 0 h 493"/>
                <a:gd name="T52" fmla="*/ 0 w 1142"/>
                <a:gd name="T53" fmla="*/ 0 h 493"/>
                <a:gd name="T54" fmla="*/ 0 w 1142"/>
                <a:gd name="T55" fmla="*/ 0 h 493"/>
                <a:gd name="T56" fmla="*/ 0 w 1142"/>
                <a:gd name="T57" fmla="*/ 0 h 493"/>
                <a:gd name="T58" fmla="*/ 0 w 1142"/>
                <a:gd name="T59" fmla="*/ 0 h 493"/>
                <a:gd name="T60" fmla="*/ 0 w 1142"/>
                <a:gd name="T61" fmla="*/ 0 h 493"/>
                <a:gd name="T62" fmla="*/ 0 w 1142"/>
                <a:gd name="T63" fmla="*/ 0 h 493"/>
                <a:gd name="T64" fmla="*/ 0 w 1142"/>
                <a:gd name="T65" fmla="*/ 0 h 493"/>
                <a:gd name="T66" fmla="*/ 0 w 1142"/>
                <a:gd name="T67" fmla="*/ 0 h 493"/>
                <a:gd name="T68" fmla="*/ 0 w 1142"/>
                <a:gd name="T69" fmla="*/ 0 h 493"/>
                <a:gd name="T70" fmla="*/ 0 w 1142"/>
                <a:gd name="T71" fmla="*/ 0 h 493"/>
                <a:gd name="T72" fmla="*/ 0 w 1142"/>
                <a:gd name="T73" fmla="*/ 0 h 493"/>
                <a:gd name="T74" fmla="*/ 0 w 1142"/>
                <a:gd name="T75" fmla="*/ 0 h 493"/>
                <a:gd name="T76" fmla="*/ 0 w 1142"/>
                <a:gd name="T77" fmla="*/ 0 h 493"/>
                <a:gd name="T78" fmla="*/ 0 w 1142"/>
                <a:gd name="T79" fmla="*/ 0 h 493"/>
                <a:gd name="T80" fmla="*/ 0 w 1142"/>
                <a:gd name="T81" fmla="*/ 0 h 493"/>
                <a:gd name="T82" fmla="*/ 0 w 1142"/>
                <a:gd name="T83" fmla="*/ 0 h 493"/>
                <a:gd name="T84" fmla="*/ 0 w 1142"/>
                <a:gd name="T85" fmla="*/ 0 h 493"/>
                <a:gd name="T86" fmla="*/ 0 w 1142"/>
                <a:gd name="T87" fmla="*/ 0 h 493"/>
                <a:gd name="T88" fmla="*/ 0 w 1142"/>
                <a:gd name="T89" fmla="*/ 0 h 493"/>
                <a:gd name="T90" fmla="*/ 0 w 1142"/>
                <a:gd name="T91" fmla="*/ 0 h 493"/>
                <a:gd name="T92" fmla="*/ 0 w 1142"/>
                <a:gd name="T93" fmla="*/ 0 h 493"/>
                <a:gd name="T94" fmla="*/ 0 w 1142"/>
                <a:gd name="T95" fmla="*/ 0 h 493"/>
                <a:gd name="T96" fmla="*/ 0 w 1142"/>
                <a:gd name="T97" fmla="*/ 0 h 493"/>
                <a:gd name="T98" fmla="*/ 0 w 1142"/>
                <a:gd name="T99" fmla="*/ 0 h 493"/>
                <a:gd name="T100" fmla="*/ 0 w 1142"/>
                <a:gd name="T101" fmla="*/ 0 h 493"/>
                <a:gd name="T102" fmla="*/ 0 w 1142"/>
                <a:gd name="T103" fmla="*/ 0 h 493"/>
                <a:gd name="T104" fmla="*/ 0 w 1142"/>
                <a:gd name="T105" fmla="*/ 0 h 493"/>
                <a:gd name="T106" fmla="*/ 0 w 1142"/>
                <a:gd name="T107" fmla="*/ 0 h 493"/>
                <a:gd name="T108" fmla="*/ 0 w 1142"/>
                <a:gd name="T109" fmla="*/ 0 h 493"/>
                <a:gd name="T110" fmla="*/ 0 w 1142"/>
                <a:gd name="T111" fmla="*/ 0 h 493"/>
                <a:gd name="T112" fmla="*/ 0 w 1142"/>
                <a:gd name="T113" fmla="*/ 0 h 493"/>
                <a:gd name="T114" fmla="*/ 0 w 1142"/>
                <a:gd name="T115" fmla="*/ 0 h 493"/>
                <a:gd name="T116" fmla="*/ 0 w 1142"/>
                <a:gd name="T117" fmla="*/ 0 h 493"/>
                <a:gd name="T118" fmla="*/ 0 w 1142"/>
                <a:gd name="T119" fmla="*/ 0 h 4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2"/>
                <a:gd name="T181" fmla="*/ 0 h 493"/>
                <a:gd name="T182" fmla="*/ 1142 w 1142"/>
                <a:gd name="T183" fmla="*/ 493 h 4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2" h="493">
                  <a:moveTo>
                    <a:pt x="1024" y="17"/>
                  </a:moveTo>
                  <a:lnTo>
                    <a:pt x="1019" y="15"/>
                  </a:lnTo>
                  <a:lnTo>
                    <a:pt x="1007" y="12"/>
                  </a:lnTo>
                  <a:lnTo>
                    <a:pt x="985" y="7"/>
                  </a:lnTo>
                  <a:lnTo>
                    <a:pt x="954" y="3"/>
                  </a:lnTo>
                  <a:lnTo>
                    <a:pt x="936" y="1"/>
                  </a:lnTo>
                  <a:lnTo>
                    <a:pt x="914" y="0"/>
                  </a:lnTo>
                  <a:lnTo>
                    <a:pt x="890" y="0"/>
                  </a:lnTo>
                  <a:lnTo>
                    <a:pt x="865" y="1"/>
                  </a:lnTo>
                  <a:lnTo>
                    <a:pt x="835" y="3"/>
                  </a:lnTo>
                  <a:lnTo>
                    <a:pt x="804" y="7"/>
                  </a:lnTo>
                  <a:lnTo>
                    <a:pt x="769" y="11"/>
                  </a:lnTo>
                  <a:lnTo>
                    <a:pt x="731" y="17"/>
                  </a:lnTo>
                  <a:lnTo>
                    <a:pt x="655" y="30"/>
                  </a:lnTo>
                  <a:lnTo>
                    <a:pt x="581" y="43"/>
                  </a:lnTo>
                  <a:lnTo>
                    <a:pt x="511" y="54"/>
                  </a:lnTo>
                  <a:lnTo>
                    <a:pt x="447" y="66"/>
                  </a:lnTo>
                  <a:lnTo>
                    <a:pt x="417" y="73"/>
                  </a:lnTo>
                  <a:lnTo>
                    <a:pt x="389" y="80"/>
                  </a:lnTo>
                  <a:lnTo>
                    <a:pt x="363" y="86"/>
                  </a:lnTo>
                  <a:lnTo>
                    <a:pt x="339" y="93"/>
                  </a:lnTo>
                  <a:lnTo>
                    <a:pt x="318" y="101"/>
                  </a:lnTo>
                  <a:lnTo>
                    <a:pt x="299" y="109"/>
                  </a:lnTo>
                  <a:lnTo>
                    <a:pt x="283" y="117"/>
                  </a:lnTo>
                  <a:lnTo>
                    <a:pt x="270" y="126"/>
                  </a:lnTo>
                  <a:lnTo>
                    <a:pt x="240" y="148"/>
                  </a:lnTo>
                  <a:lnTo>
                    <a:pt x="198" y="178"/>
                  </a:lnTo>
                  <a:lnTo>
                    <a:pt x="149" y="211"/>
                  </a:lnTo>
                  <a:lnTo>
                    <a:pt x="101" y="247"/>
                  </a:lnTo>
                  <a:lnTo>
                    <a:pt x="77" y="266"/>
                  </a:lnTo>
                  <a:lnTo>
                    <a:pt x="55" y="283"/>
                  </a:lnTo>
                  <a:lnTo>
                    <a:pt x="37" y="301"/>
                  </a:lnTo>
                  <a:lnTo>
                    <a:pt x="21" y="317"/>
                  </a:lnTo>
                  <a:lnTo>
                    <a:pt x="15" y="325"/>
                  </a:lnTo>
                  <a:lnTo>
                    <a:pt x="9" y="333"/>
                  </a:lnTo>
                  <a:lnTo>
                    <a:pt x="5" y="340"/>
                  </a:lnTo>
                  <a:lnTo>
                    <a:pt x="2" y="346"/>
                  </a:lnTo>
                  <a:lnTo>
                    <a:pt x="0" y="353"/>
                  </a:lnTo>
                  <a:lnTo>
                    <a:pt x="0" y="359"/>
                  </a:lnTo>
                  <a:lnTo>
                    <a:pt x="1" y="364"/>
                  </a:lnTo>
                  <a:lnTo>
                    <a:pt x="4" y="369"/>
                  </a:lnTo>
                  <a:lnTo>
                    <a:pt x="11" y="377"/>
                  </a:lnTo>
                  <a:lnTo>
                    <a:pt x="18" y="384"/>
                  </a:lnTo>
                  <a:lnTo>
                    <a:pt x="26" y="390"/>
                  </a:lnTo>
                  <a:lnTo>
                    <a:pt x="36" y="393"/>
                  </a:lnTo>
                  <a:lnTo>
                    <a:pt x="45" y="396"/>
                  </a:lnTo>
                  <a:lnTo>
                    <a:pt x="54" y="398"/>
                  </a:lnTo>
                  <a:lnTo>
                    <a:pt x="63" y="399"/>
                  </a:lnTo>
                  <a:lnTo>
                    <a:pt x="72" y="399"/>
                  </a:lnTo>
                  <a:lnTo>
                    <a:pt x="87" y="398"/>
                  </a:lnTo>
                  <a:lnTo>
                    <a:pt x="101" y="396"/>
                  </a:lnTo>
                  <a:lnTo>
                    <a:pt x="109" y="394"/>
                  </a:lnTo>
                  <a:lnTo>
                    <a:pt x="112" y="393"/>
                  </a:lnTo>
                  <a:lnTo>
                    <a:pt x="113" y="396"/>
                  </a:lnTo>
                  <a:lnTo>
                    <a:pt x="116" y="405"/>
                  </a:lnTo>
                  <a:lnTo>
                    <a:pt x="121" y="417"/>
                  </a:lnTo>
                  <a:lnTo>
                    <a:pt x="130" y="431"/>
                  </a:lnTo>
                  <a:lnTo>
                    <a:pt x="135" y="438"/>
                  </a:lnTo>
                  <a:lnTo>
                    <a:pt x="142" y="447"/>
                  </a:lnTo>
                  <a:lnTo>
                    <a:pt x="149" y="453"/>
                  </a:lnTo>
                  <a:lnTo>
                    <a:pt x="159" y="460"/>
                  </a:lnTo>
                  <a:lnTo>
                    <a:pt x="169" y="466"/>
                  </a:lnTo>
                  <a:lnTo>
                    <a:pt x="181" y="471"/>
                  </a:lnTo>
                  <a:lnTo>
                    <a:pt x="195" y="476"/>
                  </a:lnTo>
                  <a:lnTo>
                    <a:pt x="210" y="479"/>
                  </a:lnTo>
                  <a:lnTo>
                    <a:pt x="243" y="482"/>
                  </a:lnTo>
                  <a:lnTo>
                    <a:pt x="278" y="484"/>
                  </a:lnTo>
                  <a:lnTo>
                    <a:pt x="315" y="484"/>
                  </a:lnTo>
                  <a:lnTo>
                    <a:pt x="353" y="483"/>
                  </a:lnTo>
                  <a:lnTo>
                    <a:pt x="388" y="482"/>
                  </a:lnTo>
                  <a:lnTo>
                    <a:pt x="422" y="480"/>
                  </a:lnTo>
                  <a:lnTo>
                    <a:pt x="452" y="479"/>
                  </a:lnTo>
                  <a:lnTo>
                    <a:pt x="476" y="479"/>
                  </a:lnTo>
                  <a:lnTo>
                    <a:pt x="499" y="478"/>
                  </a:lnTo>
                  <a:lnTo>
                    <a:pt x="520" y="477"/>
                  </a:lnTo>
                  <a:lnTo>
                    <a:pt x="540" y="475"/>
                  </a:lnTo>
                  <a:lnTo>
                    <a:pt x="560" y="472"/>
                  </a:lnTo>
                  <a:lnTo>
                    <a:pt x="580" y="470"/>
                  </a:lnTo>
                  <a:lnTo>
                    <a:pt x="598" y="468"/>
                  </a:lnTo>
                  <a:lnTo>
                    <a:pt x="616" y="466"/>
                  </a:lnTo>
                  <a:lnTo>
                    <a:pt x="634" y="466"/>
                  </a:lnTo>
                  <a:lnTo>
                    <a:pt x="656" y="467"/>
                  </a:lnTo>
                  <a:lnTo>
                    <a:pt x="684" y="471"/>
                  </a:lnTo>
                  <a:lnTo>
                    <a:pt x="717" y="477"/>
                  </a:lnTo>
                  <a:lnTo>
                    <a:pt x="756" y="483"/>
                  </a:lnTo>
                  <a:lnTo>
                    <a:pt x="800" y="488"/>
                  </a:lnTo>
                  <a:lnTo>
                    <a:pt x="846" y="492"/>
                  </a:lnTo>
                  <a:lnTo>
                    <a:pt x="871" y="493"/>
                  </a:lnTo>
                  <a:lnTo>
                    <a:pt x="897" y="493"/>
                  </a:lnTo>
                  <a:lnTo>
                    <a:pt x="923" y="492"/>
                  </a:lnTo>
                  <a:lnTo>
                    <a:pt x="950" y="490"/>
                  </a:lnTo>
                  <a:lnTo>
                    <a:pt x="1000" y="486"/>
                  </a:lnTo>
                  <a:lnTo>
                    <a:pt x="1040" y="480"/>
                  </a:lnTo>
                  <a:lnTo>
                    <a:pt x="1072" y="473"/>
                  </a:lnTo>
                  <a:lnTo>
                    <a:pt x="1096" y="467"/>
                  </a:lnTo>
                  <a:lnTo>
                    <a:pt x="1113" y="462"/>
                  </a:lnTo>
                  <a:lnTo>
                    <a:pt x="1125" y="458"/>
                  </a:lnTo>
                  <a:lnTo>
                    <a:pt x="1131" y="455"/>
                  </a:lnTo>
                  <a:lnTo>
                    <a:pt x="1132" y="454"/>
                  </a:lnTo>
                  <a:lnTo>
                    <a:pt x="1135" y="438"/>
                  </a:lnTo>
                  <a:lnTo>
                    <a:pt x="1139" y="398"/>
                  </a:lnTo>
                  <a:lnTo>
                    <a:pt x="1141" y="370"/>
                  </a:lnTo>
                  <a:lnTo>
                    <a:pt x="1142" y="338"/>
                  </a:lnTo>
                  <a:lnTo>
                    <a:pt x="1142" y="304"/>
                  </a:lnTo>
                  <a:lnTo>
                    <a:pt x="1141" y="267"/>
                  </a:lnTo>
                  <a:lnTo>
                    <a:pt x="1140" y="248"/>
                  </a:lnTo>
                  <a:lnTo>
                    <a:pt x="1138" y="230"/>
                  </a:lnTo>
                  <a:lnTo>
                    <a:pt x="1135" y="211"/>
                  </a:lnTo>
                  <a:lnTo>
                    <a:pt x="1132" y="192"/>
                  </a:lnTo>
                  <a:lnTo>
                    <a:pt x="1128" y="174"/>
                  </a:lnTo>
                  <a:lnTo>
                    <a:pt x="1124" y="155"/>
                  </a:lnTo>
                  <a:lnTo>
                    <a:pt x="1119" y="138"/>
                  </a:lnTo>
                  <a:lnTo>
                    <a:pt x="1111" y="121"/>
                  </a:lnTo>
                  <a:lnTo>
                    <a:pt x="1104" y="105"/>
                  </a:lnTo>
                  <a:lnTo>
                    <a:pt x="1096" y="88"/>
                  </a:lnTo>
                  <a:lnTo>
                    <a:pt x="1087" y="74"/>
                  </a:lnTo>
                  <a:lnTo>
                    <a:pt x="1076" y="60"/>
                  </a:lnTo>
                  <a:lnTo>
                    <a:pt x="1065" y="47"/>
                  </a:lnTo>
                  <a:lnTo>
                    <a:pt x="1052" y="35"/>
                  </a:lnTo>
                  <a:lnTo>
                    <a:pt x="1038" y="25"/>
                  </a:lnTo>
                  <a:lnTo>
                    <a:pt x="1024" y="17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3" name="Freeform 146"/>
            <p:cNvSpPr>
              <a:spLocks/>
            </p:cNvSpPr>
            <p:nvPr/>
          </p:nvSpPr>
          <p:spPr bwMode="auto">
            <a:xfrm>
              <a:off x="2682" y="2548"/>
              <a:ext cx="7" cy="14"/>
            </a:xfrm>
            <a:custGeom>
              <a:avLst/>
              <a:gdLst>
                <a:gd name="T0" fmla="*/ 0 w 116"/>
                <a:gd name="T1" fmla="*/ 0 h 207"/>
                <a:gd name="T2" fmla="*/ 0 w 116"/>
                <a:gd name="T3" fmla="*/ 0 h 207"/>
                <a:gd name="T4" fmla="*/ 0 w 116"/>
                <a:gd name="T5" fmla="*/ 0 h 207"/>
                <a:gd name="T6" fmla="*/ 0 w 116"/>
                <a:gd name="T7" fmla="*/ 0 h 207"/>
                <a:gd name="T8" fmla="*/ 0 w 116"/>
                <a:gd name="T9" fmla="*/ 0 h 207"/>
                <a:gd name="T10" fmla="*/ 0 w 116"/>
                <a:gd name="T11" fmla="*/ 0 h 207"/>
                <a:gd name="T12" fmla="*/ 0 w 116"/>
                <a:gd name="T13" fmla="*/ 0 h 207"/>
                <a:gd name="T14" fmla="*/ 0 w 116"/>
                <a:gd name="T15" fmla="*/ 0 h 207"/>
                <a:gd name="T16" fmla="*/ 0 w 116"/>
                <a:gd name="T17" fmla="*/ 0 h 207"/>
                <a:gd name="T18" fmla="*/ 0 w 116"/>
                <a:gd name="T19" fmla="*/ 0 h 207"/>
                <a:gd name="T20" fmla="*/ 0 w 116"/>
                <a:gd name="T21" fmla="*/ 0 h 207"/>
                <a:gd name="T22" fmla="*/ 0 w 116"/>
                <a:gd name="T23" fmla="*/ 0 h 207"/>
                <a:gd name="T24" fmla="*/ 0 w 116"/>
                <a:gd name="T25" fmla="*/ 0 h 207"/>
                <a:gd name="T26" fmla="*/ 0 w 116"/>
                <a:gd name="T27" fmla="*/ 0 h 207"/>
                <a:gd name="T28" fmla="*/ 0 w 116"/>
                <a:gd name="T29" fmla="*/ 0 h 207"/>
                <a:gd name="T30" fmla="*/ 0 w 116"/>
                <a:gd name="T31" fmla="*/ 0 h 207"/>
                <a:gd name="T32" fmla="*/ 0 w 116"/>
                <a:gd name="T33" fmla="*/ 0 h 207"/>
                <a:gd name="T34" fmla="*/ 0 w 116"/>
                <a:gd name="T35" fmla="*/ 0 h 207"/>
                <a:gd name="T36" fmla="*/ 0 w 116"/>
                <a:gd name="T37" fmla="*/ 0 h 207"/>
                <a:gd name="T38" fmla="*/ 0 w 116"/>
                <a:gd name="T39" fmla="*/ 0 h 207"/>
                <a:gd name="T40" fmla="*/ 0 w 116"/>
                <a:gd name="T41" fmla="*/ 0 h 207"/>
                <a:gd name="T42" fmla="*/ 0 w 116"/>
                <a:gd name="T43" fmla="*/ 0 h 207"/>
                <a:gd name="T44" fmla="*/ 0 w 116"/>
                <a:gd name="T45" fmla="*/ 0 h 207"/>
                <a:gd name="T46" fmla="*/ 0 w 116"/>
                <a:gd name="T47" fmla="*/ 0 h 207"/>
                <a:gd name="T48" fmla="*/ 0 w 116"/>
                <a:gd name="T49" fmla="*/ 0 h 207"/>
                <a:gd name="T50" fmla="*/ 0 w 116"/>
                <a:gd name="T51" fmla="*/ 0 h 207"/>
                <a:gd name="T52" fmla="*/ 0 w 116"/>
                <a:gd name="T53" fmla="*/ 0 h 207"/>
                <a:gd name="T54" fmla="*/ 0 w 116"/>
                <a:gd name="T55" fmla="*/ 0 h 207"/>
                <a:gd name="T56" fmla="*/ 0 w 116"/>
                <a:gd name="T57" fmla="*/ 0 h 207"/>
                <a:gd name="T58" fmla="*/ 0 w 116"/>
                <a:gd name="T59" fmla="*/ 0 h 207"/>
                <a:gd name="T60" fmla="*/ 0 w 116"/>
                <a:gd name="T61" fmla="*/ 0 h 207"/>
                <a:gd name="T62" fmla="*/ 0 w 116"/>
                <a:gd name="T63" fmla="*/ 0 h 207"/>
                <a:gd name="T64" fmla="*/ 0 w 116"/>
                <a:gd name="T65" fmla="*/ 0 h 207"/>
                <a:gd name="T66" fmla="*/ 0 w 116"/>
                <a:gd name="T67" fmla="*/ 0 h 207"/>
                <a:gd name="T68" fmla="*/ 0 w 116"/>
                <a:gd name="T69" fmla="*/ 0 h 207"/>
                <a:gd name="T70" fmla="*/ 0 w 116"/>
                <a:gd name="T71" fmla="*/ 0 h 207"/>
                <a:gd name="T72" fmla="*/ 0 w 116"/>
                <a:gd name="T73" fmla="*/ 0 h 207"/>
                <a:gd name="T74" fmla="*/ 0 w 116"/>
                <a:gd name="T75" fmla="*/ 0 h 207"/>
                <a:gd name="T76" fmla="*/ 0 w 116"/>
                <a:gd name="T77" fmla="*/ 0 h 207"/>
                <a:gd name="T78" fmla="*/ 0 w 116"/>
                <a:gd name="T79" fmla="*/ 0 h 207"/>
                <a:gd name="T80" fmla="*/ 0 w 116"/>
                <a:gd name="T81" fmla="*/ 0 h 207"/>
                <a:gd name="T82" fmla="*/ 0 w 116"/>
                <a:gd name="T83" fmla="*/ 0 h 207"/>
                <a:gd name="T84" fmla="*/ 0 w 116"/>
                <a:gd name="T85" fmla="*/ 0 h 207"/>
                <a:gd name="T86" fmla="*/ 0 w 116"/>
                <a:gd name="T87" fmla="*/ 0 h 207"/>
                <a:gd name="T88" fmla="*/ 0 w 116"/>
                <a:gd name="T89" fmla="*/ 0 h 207"/>
                <a:gd name="T90" fmla="*/ 0 w 116"/>
                <a:gd name="T91" fmla="*/ 0 h 207"/>
                <a:gd name="T92" fmla="*/ 0 w 116"/>
                <a:gd name="T93" fmla="*/ 0 h 207"/>
                <a:gd name="T94" fmla="*/ 0 w 116"/>
                <a:gd name="T95" fmla="*/ 0 h 207"/>
                <a:gd name="T96" fmla="*/ 0 w 116"/>
                <a:gd name="T97" fmla="*/ 0 h 207"/>
                <a:gd name="T98" fmla="*/ 0 w 116"/>
                <a:gd name="T99" fmla="*/ 0 h 207"/>
                <a:gd name="T100" fmla="*/ 0 w 116"/>
                <a:gd name="T101" fmla="*/ 0 h 207"/>
                <a:gd name="T102" fmla="*/ 0 w 116"/>
                <a:gd name="T103" fmla="*/ 0 h 207"/>
                <a:gd name="T104" fmla="*/ 0 w 116"/>
                <a:gd name="T105" fmla="*/ 0 h 207"/>
                <a:gd name="T106" fmla="*/ 0 w 116"/>
                <a:gd name="T107" fmla="*/ 0 h 207"/>
                <a:gd name="T108" fmla="*/ 0 w 116"/>
                <a:gd name="T109" fmla="*/ 0 h 207"/>
                <a:gd name="T110" fmla="*/ 0 w 116"/>
                <a:gd name="T111" fmla="*/ 0 h 207"/>
                <a:gd name="T112" fmla="*/ 0 w 116"/>
                <a:gd name="T113" fmla="*/ 0 h 207"/>
                <a:gd name="T114" fmla="*/ 0 w 116"/>
                <a:gd name="T115" fmla="*/ 0 h 207"/>
                <a:gd name="T116" fmla="*/ 0 w 116"/>
                <a:gd name="T117" fmla="*/ 0 h 207"/>
                <a:gd name="T118" fmla="*/ 0 w 116"/>
                <a:gd name="T119" fmla="*/ 0 h 207"/>
                <a:gd name="T120" fmla="*/ 0 w 116"/>
                <a:gd name="T121" fmla="*/ 0 h 207"/>
                <a:gd name="T122" fmla="*/ 0 w 116"/>
                <a:gd name="T123" fmla="*/ 0 h 207"/>
                <a:gd name="T124" fmla="*/ 0 w 116"/>
                <a:gd name="T125" fmla="*/ 0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"/>
                <a:gd name="T190" fmla="*/ 0 h 207"/>
                <a:gd name="T191" fmla="*/ 116 w 116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" h="207">
                  <a:moveTo>
                    <a:pt x="58" y="207"/>
                  </a:moveTo>
                  <a:lnTo>
                    <a:pt x="64" y="206"/>
                  </a:lnTo>
                  <a:lnTo>
                    <a:pt x="69" y="204"/>
                  </a:lnTo>
                  <a:lnTo>
                    <a:pt x="76" y="202"/>
                  </a:lnTo>
                  <a:lnTo>
                    <a:pt x="81" y="198"/>
                  </a:lnTo>
                  <a:lnTo>
                    <a:pt x="86" y="194"/>
                  </a:lnTo>
                  <a:lnTo>
                    <a:pt x="90" y="189"/>
                  </a:lnTo>
                  <a:lnTo>
                    <a:pt x="95" y="183"/>
                  </a:lnTo>
                  <a:lnTo>
                    <a:pt x="99" y="177"/>
                  </a:lnTo>
                  <a:lnTo>
                    <a:pt x="102" y="169"/>
                  </a:lnTo>
                  <a:lnTo>
                    <a:pt x="107" y="161"/>
                  </a:lnTo>
                  <a:lnTo>
                    <a:pt x="109" y="153"/>
                  </a:lnTo>
                  <a:lnTo>
                    <a:pt x="112" y="144"/>
                  </a:lnTo>
                  <a:lnTo>
                    <a:pt x="114" y="134"/>
                  </a:lnTo>
                  <a:lnTo>
                    <a:pt x="115" y="124"/>
                  </a:lnTo>
                  <a:lnTo>
                    <a:pt x="116" y="114"/>
                  </a:lnTo>
                  <a:lnTo>
                    <a:pt x="116" y="103"/>
                  </a:lnTo>
                  <a:lnTo>
                    <a:pt x="116" y="93"/>
                  </a:lnTo>
                  <a:lnTo>
                    <a:pt x="115" y="83"/>
                  </a:lnTo>
                  <a:lnTo>
                    <a:pt x="114" y="73"/>
                  </a:lnTo>
                  <a:lnTo>
                    <a:pt x="112" y="63"/>
                  </a:lnTo>
                  <a:lnTo>
                    <a:pt x="107" y="45"/>
                  </a:lnTo>
                  <a:lnTo>
                    <a:pt x="99" y="31"/>
                  </a:lnTo>
                  <a:lnTo>
                    <a:pt x="95" y="24"/>
                  </a:lnTo>
                  <a:lnTo>
                    <a:pt x="90" y="17"/>
                  </a:lnTo>
                  <a:lnTo>
                    <a:pt x="86" y="12"/>
                  </a:lnTo>
                  <a:lnTo>
                    <a:pt x="81" y="8"/>
                  </a:lnTo>
                  <a:lnTo>
                    <a:pt x="76" y="5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2" y="1"/>
                  </a:lnTo>
                  <a:lnTo>
                    <a:pt x="47" y="2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0" y="12"/>
                  </a:lnTo>
                  <a:lnTo>
                    <a:pt x="26" y="17"/>
                  </a:lnTo>
                  <a:lnTo>
                    <a:pt x="21" y="24"/>
                  </a:lnTo>
                  <a:lnTo>
                    <a:pt x="17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7" y="55"/>
                  </a:lnTo>
                  <a:lnTo>
                    <a:pt x="4" y="63"/>
                  </a:lnTo>
                  <a:lnTo>
                    <a:pt x="2" y="73"/>
                  </a:lnTo>
                  <a:lnTo>
                    <a:pt x="1" y="83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0" y="114"/>
                  </a:lnTo>
                  <a:lnTo>
                    <a:pt x="1" y="124"/>
                  </a:lnTo>
                  <a:lnTo>
                    <a:pt x="2" y="134"/>
                  </a:lnTo>
                  <a:lnTo>
                    <a:pt x="4" y="144"/>
                  </a:lnTo>
                  <a:lnTo>
                    <a:pt x="7" y="153"/>
                  </a:lnTo>
                  <a:lnTo>
                    <a:pt x="10" y="161"/>
                  </a:lnTo>
                  <a:lnTo>
                    <a:pt x="14" y="169"/>
                  </a:lnTo>
                  <a:lnTo>
                    <a:pt x="17" y="177"/>
                  </a:lnTo>
                  <a:lnTo>
                    <a:pt x="21" y="183"/>
                  </a:lnTo>
                  <a:lnTo>
                    <a:pt x="26" y="189"/>
                  </a:lnTo>
                  <a:lnTo>
                    <a:pt x="30" y="194"/>
                  </a:lnTo>
                  <a:lnTo>
                    <a:pt x="35" y="198"/>
                  </a:lnTo>
                  <a:lnTo>
                    <a:pt x="40" y="202"/>
                  </a:lnTo>
                  <a:lnTo>
                    <a:pt x="47" y="204"/>
                  </a:lnTo>
                  <a:lnTo>
                    <a:pt x="52" y="206"/>
                  </a:lnTo>
                  <a:lnTo>
                    <a:pt x="58" y="207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4" name="Freeform 147"/>
            <p:cNvSpPr>
              <a:spLocks/>
            </p:cNvSpPr>
            <p:nvPr/>
          </p:nvSpPr>
          <p:spPr bwMode="auto">
            <a:xfrm>
              <a:off x="2666" y="2500"/>
              <a:ext cx="23" cy="12"/>
            </a:xfrm>
            <a:custGeom>
              <a:avLst/>
              <a:gdLst>
                <a:gd name="T0" fmla="*/ 0 w 338"/>
                <a:gd name="T1" fmla="*/ 0 h 180"/>
                <a:gd name="T2" fmla="*/ 0 w 338"/>
                <a:gd name="T3" fmla="*/ 0 h 180"/>
                <a:gd name="T4" fmla="*/ 0 w 338"/>
                <a:gd name="T5" fmla="*/ 0 h 180"/>
                <a:gd name="T6" fmla="*/ 0 w 338"/>
                <a:gd name="T7" fmla="*/ 0 h 180"/>
                <a:gd name="T8" fmla="*/ 0 w 338"/>
                <a:gd name="T9" fmla="*/ 0 h 180"/>
                <a:gd name="T10" fmla="*/ 0 w 338"/>
                <a:gd name="T11" fmla="*/ 0 h 180"/>
                <a:gd name="T12" fmla="*/ 0 w 338"/>
                <a:gd name="T13" fmla="*/ 0 h 180"/>
                <a:gd name="T14" fmla="*/ 0 w 338"/>
                <a:gd name="T15" fmla="*/ 0 h 180"/>
                <a:gd name="T16" fmla="*/ 0 w 338"/>
                <a:gd name="T17" fmla="*/ 0 h 180"/>
                <a:gd name="T18" fmla="*/ 0 w 338"/>
                <a:gd name="T19" fmla="*/ 0 h 180"/>
                <a:gd name="T20" fmla="*/ 0 w 338"/>
                <a:gd name="T21" fmla="*/ 0 h 180"/>
                <a:gd name="T22" fmla="*/ 0 w 338"/>
                <a:gd name="T23" fmla="*/ 0 h 180"/>
                <a:gd name="T24" fmla="*/ 0 w 338"/>
                <a:gd name="T25" fmla="*/ 0 h 180"/>
                <a:gd name="T26" fmla="*/ 0 w 338"/>
                <a:gd name="T27" fmla="*/ 0 h 180"/>
                <a:gd name="T28" fmla="*/ 0 w 338"/>
                <a:gd name="T29" fmla="*/ 0 h 180"/>
                <a:gd name="T30" fmla="*/ 0 w 338"/>
                <a:gd name="T31" fmla="*/ 0 h 180"/>
                <a:gd name="T32" fmla="*/ 0 w 338"/>
                <a:gd name="T33" fmla="*/ 0 h 180"/>
                <a:gd name="T34" fmla="*/ 0 w 338"/>
                <a:gd name="T35" fmla="*/ 0 h 180"/>
                <a:gd name="T36" fmla="*/ 0 w 338"/>
                <a:gd name="T37" fmla="*/ 0 h 180"/>
                <a:gd name="T38" fmla="*/ 0 w 338"/>
                <a:gd name="T39" fmla="*/ 0 h 180"/>
                <a:gd name="T40" fmla="*/ 0 w 338"/>
                <a:gd name="T41" fmla="*/ 0 h 180"/>
                <a:gd name="T42" fmla="*/ 0 w 338"/>
                <a:gd name="T43" fmla="*/ 0 h 180"/>
                <a:gd name="T44" fmla="*/ 0 w 338"/>
                <a:gd name="T45" fmla="*/ 0 h 180"/>
                <a:gd name="T46" fmla="*/ 0 w 338"/>
                <a:gd name="T47" fmla="*/ 0 h 180"/>
                <a:gd name="T48" fmla="*/ 0 w 338"/>
                <a:gd name="T49" fmla="*/ 0 h 180"/>
                <a:gd name="T50" fmla="*/ 0 w 338"/>
                <a:gd name="T51" fmla="*/ 0 h 180"/>
                <a:gd name="T52" fmla="*/ 0 w 338"/>
                <a:gd name="T53" fmla="*/ 0 h 180"/>
                <a:gd name="T54" fmla="*/ 0 w 338"/>
                <a:gd name="T55" fmla="*/ 0 h 180"/>
                <a:gd name="T56" fmla="*/ 0 w 338"/>
                <a:gd name="T57" fmla="*/ 0 h 180"/>
                <a:gd name="T58" fmla="*/ 0 w 338"/>
                <a:gd name="T59" fmla="*/ 0 h 180"/>
                <a:gd name="T60" fmla="*/ 0 w 338"/>
                <a:gd name="T61" fmla="*/ 0 h 180"/>
                <a:gd name="T62" fmla="*/ 0 w 338"/>
                <a:gd name="T63" fmla="*/ 0 h 180"/>
                <a:gd name="T64" fmla="*/ 0 w 338"/>
                <a:gd name="T65" fmla="*/ 0 h 180"/>
                <a:gd name="T66" fmla="*/ 0 w 338"/>
                <a:gd name="T67" fmla="*/ 0 h 180"/>
                <a:gd name="T68" fmla="*/ 0 w 338"/>
                <a:gd name="T69" fmla="*/ 0 h 180"/>
                <a:gd name="T70" fmla="*/ 0 w 338"/>
                <a:gd name="T71" fmla="*/ 0 h 180"/>
                <a:gd name="T72" fmla="*/ 0 w 338"/>
                <a:gd name="T73" fmla="*/ 0 h 180"/>
                <a:gd name="T74" fmla="*/ 0 w 338"/>
                <a:gd name="T75" fmla="*/ 0 h 180"/>
                <a:gd name="T76" fmla="*/ 0 w 338"/>
                <a:gd name="T77" fmla="*/ 0 h 180"/>
                <a:gd name="T78" fmla="*/ 0 w 338"/>
                <a:gd name="T79" fmla="*/ 0 h 180"/>
                <a:gd name="T80" fmla="*/ 0 w 338"/>
                <a:gd name="T81" fmla="*/ 0 h 180"/>
                <a:gd name="T82" fmla="*/ 0 w 338"/>
                <a:gd name="T83" fmla="*/ 0 h 180"/>
                <a:gd name="T84" fmla="*/ 0 w 338"/>
                <a:gd name="T85" fmla="*/ 0 h 1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8"/>
                <a:gd name="T130" fmla="*/ 0 h 180"/>
                <a:gd name="T131" fmla="*/ 338 w 338"/>
                <a:gd name="T132" fmla="*/ 180 h 1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8" h="180">
                  <a:moveTo>
                    <a:pt x="43" y="113"/>
                  </a:moveTo>
                  <a:lnTo>
                    <a:pt x="43" y="113"/>
                  </a:lnTo>
                  <a:lnTo>
                    <a:pt x="43" y="112"/>
                  </a:lnTo>
                  <a:lnTo>
                    <a:pt x="43" y="110"/>
                  </a:lnTo>
                  <a:lnTo>
                    <a:pt x="44" y="106"/>
                  </a:lnTo>
                  <a:lnTo>
                    <a:pt x="44" y="102"/>
                  </a:lnTo>
                  <a:lnTo>
                    <a:pt x="45" y="9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6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7"/>
                  </a:lnTo>
                  <a:lnTo>
                    <a:pt x="53" y="83"/>
                  </a:lnTo>
                  <a:lnTo>
                    <a:pt x="61" y="75"/>
                  </a:lnTo>
                  <a:lnTo>
                    <a:pt x="72" y="66"/>
                  </a:lnTo>
                  <a:lnTo>
                    <a:pt x="87" y="55"/>
                  </a:lnTo>
                  <a:lnTo>
                    <a:pt x="104" y="45"/>
                  </a:lnTo>
                  <a:lnTo>
                    <a:pt x="125" y="34"/>
                  </a:lnTo>
                  <a:lnTo>
                    <a:pt x="148" y="23"/>
                  </a:lnTo>
                  <a:lnTo>
                    <a:pt x="166" y="35"/>
                  </a:lnTo>
                  <a:lnTo>
                    <a:pt x="184" y="46"/>
                  </a:lnTo>
                  <a:lnTo>
                    <a:pt x="201" y="57"/>
                  </a:lnTo>
                  <a:lnTo>
                    <a:pt x="218" y="69"/>
                  </a:lnTo>
                  <a:lnTo>
                    <a:pt x="235" y="79"/>
                  </a:lnTo>
                  <a:lnTo>
                    <a:pt x="252" y="91"/>
                  </a:lnTo>
                  <a:lnTo>
                    <a:pt x="268" y="102"/>
                  </a:lnTo>
                  <a:lnTo>
                    <a:pt x="285" y="113"/>
                  </a:lnTo>
                  <a:lnTo>
                    <a:pt x="287" y="131"/>
                  </a:lnTo>
                  <a:lnTo>
                    <a:pt x="290" y="145"/>
                  </a:lnTo>
                  <a:lnTo>
                    <a:pt x="293" y="157"/>
                  </a:lnTo>
                  <a:lnTo>
                    <a:pt x="296" y="165"/>
                  </a:lnTo>
                  <a:lnTo>
                    <a:pt x="299" y="171"/>
                  </a:lnTo>
                  <a:lnTo>
                    <a:pt x="303" y="175"/>
                  </a:lnTo>
                  <a:lnTo>
                    <a:pt x="308" y="178"/>
                  </a:lnTo>
                  <a:lnTo>
                    <a:pt x="312" y="180"/>
                  </a:lnTo>
                  <a:lnTo>
                    <a:pt x="316" y="178"/>
                  </a:lnTo>
                  <a:lnTo>
                    <a:pt x="320" y="176"/>
                  </a:lnTo>
                  <a:lnTo>
                    <a:pt x="323" y="174"/>
                  </a:lnTo>
                  <a:lnTo>
                    <a:pt x="327" y="171"/>
                  </a:lnTo>
                  <a:lnTo>
                    <a:pt x="330" y="169"/>
                  </a:lnTo>
                  <a:lnTo>
                    <a:pt x="333" y="165"/>
                  </a:lnTo>
                  <a:lnTo>
                    <a:pt x="335" y="162"/>
                  </a:lnTo>
                  <a:lnTo>
                    <a:pt x="338" y="157"/>
                  </a:lnTo>
                  <a:lnTo>
                    <a:pt x="334" y="150"/>
                  </a:lnTo>
                  <a:lnTo>
                    <a:pt x="330" y="138"/>
                  </a:lnTo>
                  <a:lnTo>
                    <a:pt x="323" y="123"/>
                  </a:lnTo>
                  <a:lnTo>
                    <a:pt x="314" y="104"/>
                  </a:lnTo>
                  <a:lnTo>
                    <a:pt x="301" y="82"/>
                  </a:lnTo>
                  <a:lnTo>
                    <a:pt x="286" y="60"/>
                  </a:lnTo>
                  <a:lnTo>
                    <a:pt x="278" y="48"/>
                  </a:lnTo>
                  <a:lnTo>
                    <a:pt x="268" y="36"/>
                  </a:lnTo>
                  <a:lnTo>
                    <a:pt x="258" y="24"/>
                  </a:lnTo>
                  <a:lnTo>
                    <a:pt x="247" y="13"/>
                  </a:lnTo>
                  <a:lnTo>
                    <a:pt x="219" y="8"/>
                  </a:lnTo>
                  <a:lnTo>
                    <a:pt x="193" y="5"/>
                  </a:lnTo>
                  <a:lnTo>
                    <a:pt x="170" y="2"/>
                  </a:lnTo>
                  <a:lnTo>
                    <a:pt x="148" y="0"/>
                  </a:lnTo>
                  <a:lnTo>
                    <a:pt x="127" y="0"/>
                  </a:lnTo>
                  <a:lnTo>
                    <a:pt x="107" y="2"/>
                  </a:lnTo>
                  <a:lnTo>
                    <a:pt x="98" y="4"/>
                  </a:lnTo>
                  <a:lnTo>
                    <a:pt x="88" y="6"/>
                  </a:lnTo>
                  <a:lnTo>
                    <a:pt x="78" y="9"/>
                  </a:lnTo>
                  <a:lnTo>
                    <a:pt x="69" y="12"/>
                  </a:lnTo>
                  <a:lnTo>
                    <a:pt x="56" y="22"/>
                  </a:lnTo>
                  <a:lnTo>
                    <a:pt x="45" y="31"/>
                  </a:lnTo>
                  <a:lnTo>
                    <a:pt x="37" y="37"/>
                  </a:lnTo>
                  <a:lnTo>
                    <a:pt x="30" y="43"/>
                  </a:lnTo>
                  <a:lnTo>
                    <a:pt x="25" y="50"/>
                  </a:lnTo>
                  <a:lnTo>
                    <a:pt x="19" y="57"/>
                  </a:lnTo>
                  <a:lnTo>
                    <a:pt x="12" y="67"/>
                  </a:lnTo>
                  <a:lnTo>
                    <a:pt x="4" y="79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9"/>
                  </a:lnTo>
                  <a:lnTo>
                    <a:pt x="4" y="82"/>
                  </a:lnTo>
                  <a:lnTo>
                    <a:pt x="3" y="87"/>
                  </a:lnTo>
                  <a:lnTo>
                    <a:pt x="2" y="94"/>
                  </a:lnTo>
                  <a:lnTo>
                    <a:pt x="0" y="103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2" y="123"/>
                  </a:lnTo>
                  <a:lnTo>
                    <a:pt x="4" y="127"/>
                  </a:lnTo>
                  <a:lnTo>
                    <a:pt x="7" y="131"/>
                  </a:lnTo>
                  <a:lnTo>
                    <a:pt x="11" y="131"/>
                  </a:lnTo>
                  <a:lnTo>
                    <a:pt x="15" y="132"/>
                  </a:lnTo>
                  <a:lnTo>
                    <a:pt x="20" y="132"/>
                  </a:lnTo>
                  <a:lnTo>
                    <a:pt x="25" y="132"/>
                  </a:lnTo>
                  <a:lnTo>
                    <a:pt x="29" y="131"/>
                  </a:lnTo>
                  <a:lnTo>
                    <a:pt x="33" y="130"/>
                  </a:lnTo>
                  <a:lnTo>
                    <a:pt x="37" y="128"/>
                  </a:lnTo>
                  <a:lnTo>
                    <a:pt x="41" y="126"/>
                  </a:lnTo>
                  <a:lnTo>
                    <a:pt x="42" y="122"/>
                  </a:lnTo>
                  <a:lnTo>
                    <a:pt x="42" y="118"/>
                  </a:lnTo>
                  <a:lnTo>
                    <a:pt x="42" y="116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3" y="113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5" name="Freeform 148"/>
            <p:cNvSpPr>
              <a:spLocks/>
            </p:cNvSpPr>
            <p:nvPr/>
          </p:nvSpPr>
          <p:spPr bwMode="auto">
            <a:xfrm>
              <a:off x="2686" y="2560"/>
              <a:ext cx="16" cy="12"/>
            </a:xfrm>
            <a:custGeom>
              <a:avLst/>
              <a:gdLst>
                <a:gd name="T0" fmla="*/ 0 w 242"/>
                <a:gd name="T1" fmla="*/ 0 h 167"/>
                <a:gd name="T2" fmla="*/ 0 w 242"/>
                <a:gd name="T3" fmla="*/ 0 h 167"/>
                <a:gd name="T4" fmla="*/ 0 w 242"/>
                <a:gd name="T5" fmla="*/ 0 h 167"/>
                <a:gd name="T6" fmla="*/ 0 w 242"/>
                <a:gd name="T7" fmla="*/ 0 h 167"/>
                <a:gd name="T8" fmla="*/ 0 w 242"/>
                <a:gd name="T9" fmla="*/ 0 h 167"/>
                <a:gd name="T10" fmla="*/ 0 w 242"/>
                <a:gd name="T11" fmla="*/ 0 h 167"/>
                <a:gd name="T12" fmla="*/ 0 w 242"/>
                <a:gd name="T13" fmla="*/ 0 h 167"/>
                <a:gd name="T14" fmla="*/ 0 w 242"/>
                <a:gd name="T15" fmla="*/ 0 h 167"/>
                <a:gd name="T16" fmla="*/ 0 w 242"/>
                <a:gd name="T17" fmla="*/ 0 h 167"/>
                <a:gd name="T18" fmla="*/ 0 w 242"/>
                <a:gd name="T19" fmla="*/ 0 h 167"/>
                <a:gd name="T20" fmla="*/ 0 w 242"/>
                <a:gd name="T21" fmla="*/ 0 h 167"/>
                <a:gd name="T22" fmla="*/ 0 w 242"/>
                <a:gd name="T23" fmla="*/ 0 h 167"/>
                <a:gd name="T24" fmla="*/ 0 w 242"/>
                <a:gd name="T25" fmla="*/ 0 h 167"/>
                <a:gd name="T26" fmla="*/ 0 w 242"/>
                <a:gd name="T27" fmla="*/ 0 h 167"/>
                <a:gd name="T28" fmla="*/ 0 w 242"/>
                <a:gd name="T29" fmla="*/ 0 h 167"/>
                <a:gd name="T30" fmla="*/ 0 w 242"/>
                <a:gd name="T31" fmla="*/ 0 h 167"/>
                <a:gd name="T32" fmla="*/ 0 w 242"/>
                <a:gd name="T33" fmla="*/ 0 h 167"/>
                <a:gd name="T34" fmla="*/ 0 w 242"/>
                <a:gd name="T35" fmla="*/ 0 h 167"/>
                <a:gd name="T36" fmla="*/ 0 w 242"/>
                <a:gd name="T37" fmla="*/ 0 h 167"/>
                <a:gd name="T38" fmla="*/ 0 w 242"/>
                <a:gd name="T39" fmla="*/ 0 h 167"/>
                <a:gd name="T40" fmla="*/ 0 w 242"/>
                <a:gd name="T41" fmla="*/ 0 h 167"/>
                <a:gd name="T42" fmla="*/ 0 w 242"/>
                <a:gd name="T43" fmla="*/ 0 h 167"/>
                <a:gd name="T44" fmla="*/ 0 w 242"/>
                <a:gd name="T45" fmla="*/ 0 h 167"/>
                <a:gd name="T46" fmla="*/ 0 w 242"/>
                <a:gd name="T47" fmla="*/ 0 h 167"/>
                <a:gd name="T48" fmla="*/ 0 w 242"/>
                <a:gd name="T49" fmla="*/ 0 h 167"/>
                <a:gd name="T50" fmla="*/ 0 w 242"/>
                <a:gd name="T51" fmla="*/ 0 h 167"/>
                <a:gd name="T52" fmla="*/ 0 w 242"/>
                <a:gd name="T53" fmla="*/ 0 h 167"/>
                <a:gd name="T54" fmla="*/ 0 w 242"/>
                <a:gd name="T55" fmla="*/ 0 h 167"/>
                <a:gd name="T56" fmla="*/ 0 w 242"/>
                <a:gd name="T57" fmla="*/ 0 h 167"/>
                <a:gd name="T58" fmla="*/ 0 w 242"/>
                <a:gd name="T59" fmla="*/ 0 h 167"/>
                <a:gd name="T60" fmla="*/ 0 w 242"/>
                <a:gd name="T61" fmla="*/ 0 h 167"/>
                <a:gd name="T62" fmla="*/ 0 w 242"/>
                <a:gd name="T63" fmla="*/ 0 h 167"/>
                <a:gd name="T64" fmla="*/ 0 w 242"/>
                <a:gd name="T65" fmla="*/ 0 h 167"/>
                <a:gd name="T66" fmla="*/ 0 w 242"/>
                <a:gd name="T67" fmla="*/ 0 h 167"/>
                <a:gd name="T68" fmla="*/ 0 w 242"/>
                <a:gd name="T69" fmla="*/ 0 h 167"/>
                <a:gd name="T70" fmla="*/ 0 w 242"/>
                <a:gd name="T71" fmla="*/ 0 h 167"/>
                <a:gd name="T72" fmla="*/ 0 w 242"/>
                <a:gd name="T73" fmla="*/ 0 h 167"/>
                <a:gd name="T74" fmla="*/ 0 w 242"/>
                <a:gd name="T75" fmla="*/ 0 h 167"/>
                <a:gd name="T76" fmla="*/ 0 w 242"/>
                <a:gd name="T77" fmla="*/ 0 h 167"/>
                <a:gd name="T78" fmla="*/ 0 w 242"/>
                <a:gd name="T79" fmla="*/ 0 h 167"/>
                <a:gd name="T80" fmla="*/ 0 w 242"/>
                <a:gd name="T81" fmla="*/ 0 h 167"/>
                <a:gd name="T82" fmla="*/ 0 w 242"/>
                <a:gd name="T83" fmla="*/ 0 h 167"/>
                <a:gd name="T84" fmla="*/ 0 w 242"/>
                <a:gd name="T85" fmla="*/ 0 h 167"/>
                <a:gd name="T86" fmla="*/ 0 w 242"/>
                <a:gd name="T87" fmla="*/ 0 h 167"/>
                <a:gd name="T88" fmla="*/ 0 w 242"/>
                <a:gd name="T89" fmla="*/ 0 h 167"/>
                <a:gd name="T90" fmla="*/ 0 w 242"/>
                <a:gd name="T91" fmla="*/ 0 h 167"/>
                <a:gd name="T92" fmla="*/ 0 w 242"/>
                <a:gd name="T93" fmla="*/ 0 h 167"/>
                <a:gd name="T94" fmla="*/ 0 w 242"/>
                <a:gd name="T95" fmla="*/ 0 h 167"/>
                <a:gd name="T96" fmla="*/ 0 w 242"/>
                <a:gd name="T97" fmla="*/ 0 h 167"/>
                <a:gd name="T98" fmla="*/ 0 w 242"/>
                <a:gd name="T99" fmla="*/ 0 h 167"/>
                <a:gd name="T100" fmla="*/ 0 w 242"/>
                <a:gd name="T101" fmla="*/ 0 h 167"/>
                <a:gd name="T102" fmla="*/ 0 w 242"/>
                <a:gd name="T103" fmla="*/ 0 h 167"/>
                <a:gd name="T104" fmla="*/ 0 w 242"/>
                <a:gd name="T105" fmla="*/ 0 h 167"/>
                <a:gd name="T106" fmla="*/ 0 w 242"/>
                <a:gd name="T107" fmla="*/ 0 h 167"/>
                <a:gd name="T108" fmla="*/ 0 w 242"/>
                <a:gd name="T109" fmla="*/ 0 h 167"/>
                <a:gd name="T110" fmla="*/ 0 w 242"/>
                <a:gd name="T111" fmla="*/ 0 h 167"/>
                <a:gd name="T112" fmla="*/ 0 w 242"/>
                <a:gd name="T113" fmla="*/ 0 h 167"/>
                <a:gd name="T114" fmla="*/ 0 w 242"/>
                <a:gd name="T115" fmla="*/ 0 h 167"/>
                <a:gd name="T116" fmla="*/ 0 w 242"/>
                <a:gd name="T117" fmla="*/ 0 h 1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2"/>
                <a:gd name="T178" fmla="*/ 0 h 167"/>
                <a:gd name="T179" fmla="*/ 242 w 242"/>
                <a:gd name="T180" fmla="*/ 167 h 1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2" h="167">
                  <a:moveTo>
                    <a:pt x="44" y="149"/>
                  </a:moveTo>
                  <a:lnTo>
                    <a:pt x="50" y="135"/>
                  </a:lnTo>
                  <a:lnTo>
                    <a:pt x="57" y="124"/>
                  </a:lnTo>
                  <a:lnTo>
                    <a:pt x="65" y="112"/>
                  </a:lnTo>
                  <a:lnTo>
                    <a:pt x="76" y="103"/>
                  </a:lnTo>
                  <a:lnTo>
                    <a:pt x="86" y="95"/>
                  </a:lnTo>
                  <a:lnTo>
                    <a:pt x="97" y="87"/>
                  </a:lnTo>
                  <a:lnTo>
                    <a:pt x="109" y="80"/>
                  </a:lnTo>
                  <a:lnTo>
                    <a:pt x="122" y="74"/>
                  </a:lnTo>
                  <a:lnTo>
                    <a:pt x="148" y="64"/>
                  </a:lnTo>
                  <a:lnTo>
                    <a:pt x="176" y="56"/>
                  </a:lnTo>
                  <a:lnTo>
                    <a:pt x="203" y="48"/>
                  </a:lnTo>
                  <a:lnTo>
                    <a:pt x="229" y="42"/>
                  </a:lnTo>
                  <a:lnTo>
                    <a:pt x="233" y="39"/>
                  </a:lnTo>
                  <a:lnTo>
                    <a:pt x="237" y="37"/>
                  </a:lnTo>
                  <a:lnTo>
                    <a:pt x="239" y="33"/>
                  </a:lnTo>
                  <a:lnTo>
                    <a:pt x="241" y="30"/>
                  </a:lnTo>
                  <a:lnTo>
                    <a:pt x="242" y="26"/>
                  </a:lnTo>
                  <a:lnTo>
                    <a:pt x="242" y="21"/>
                  </a:lnTo>
                  <a:lnTo>
                    <a:pt x="242" y="17"/>
                  </a:lnTo>
                  <a:lnTo>
                    <a:pt x="241" y="12"/>
                  </a:lnTo>
                  <a:lnTo>
                    <a:pt x="239" y="9"/>
                  </a:lnTo>
                  <a:lnTo>
                    <a:pt x="236" y="6"/>
                  </a:lnTo>
                  <a:lnTo>
                    <a:pt x="233" y="3"/>
                  </a:lnTo>
                  <a:lnTo>
                    <a:pt x="228" y="1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2" y="1"/>
                  </a:lnTo>
                  <a:lnTo>
                    <a:pt x="181" y="9"/>
                  </a:lnTo>
                  <a:lnTo>
                    <a:pt x="148" y="17"/>
                  </a:lnTo>
                  <a:lnTo>
                    <a:pt x="131" y="24"/>
                  </a:lnTo>
                  <a:lnTo>
                    <a:pt x="115" y="30"/>
                  </a:lnTo>
                  <a:lnTo>
                    <a:pt x="99" y="36"/>
                  </a:lnTo>
                  <a:lnTo>
                    <a:pt x="84" y="44"/>
                  </a:lnTo>
                  <a:lnTo>
                    <a:pt x="70" y="52"/>
                  </a:lnTo>
                  <a:lnTo>
                    <a:pt x="55" y="62"/>
                  </a:lnTo>
                  <a:lnTo>
                    <a:pt x="43" y="72"/>
                  </a:lnTo>
                  <a:lnTo>
                    <a:pt x="31" y="83"/>
                  </a:lnTo>
                  <a:lnTo>
                    <a:pt x="21" y="96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2" y="154"/>
                  </a:lnTo>
                  <a:lnTo>
                    <a:pt x="4" y="157"/>
                  </a:lnTo>
                  <a:lnTo>
                    <a:pt x="7" y="161"/>
                  </a:lnTo>
                  <a:lnTo>
                    <a:pt x="11" y="163"/>
                  </a:lnTo>
                  <a:lnTo>
                    <a:pt x="14" y="165"/>
                  </a:lnTo>
                  <a:lnTo>
                    <a:pt x="19" y="166"/>
                  </a:lnTo>
                  <a:lnTo>
                    <a:pt x="23" y="167"/>
                  </a:lnTo>
                  <a:lnTo>
                    <a:pt x="27" y="166"/>
                  </a:lnTo>
                  <a:lnTo>
                    <a:pt x="31" y="165"/>
                  </a:lnTo>
                  <a:lnTo>
                    <a:pt x="34" y="162"/>
                  </a:lnTo>
                  <a:lnTo>
                    <a:pt x="38" y="160"/>
                  </a:lnTo>
                  <a:lnTo>
                    <a:pt x="41" y="157"/>
                  </a:lnTo>
                  <a:lnTo>
                    <a:pt x="43" y="153"/>
                  </a:lnTo>
                  <a:lnTo>
                    <a:pt x="44" y="149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6" name="Freeform 149"/>
            <p:cNvSpPr>
              <a:spLocks/>
            </p:cNvSpPr>
            <p:nvPr/>
          </p:nvSpPr>
          <p:spPr bwMode="auto">
            <a:xfrm>
              <a:off x="2766" y="2536"/>
              <a:ext cx="9" cy="22"/>
            </a:xfrm>
            <a:custGeom>
              <a:avLst/>
              <a:gdLst>
                <a:gd name="T0" fmla="*/ 0 w 131"/>
                <a:gd name="T1" fmla="*/ 0 h 333"/>
                <a:gd name="T2" fmla="*/ 0 w 131"/>
                <a:gd name="T3" fmla="*/ 0 h 333"/>
                <a:gd name="T4" fmla="*/ 0 w 131"/>
                <a:gd name="T5" fmla="*/ 0 h 333"/>
                <a:gd name="T6" fmla="*/ 0 w 131"/>
                <a:gd name="T7" fmla="*/ 0 h 333"/>
                <a:gd name="T8" fmla="*/ 0 w 131"/>
                <a:gd name="T9" fmla="*/ 0 h 333"/>
                <a:gd name="T10" fmla="*/ 0 w 131"/>
                <a:gd name="T11" fmla="*/ 0 h 333"/>
                <a:gd name="T12" fmla="*/ 0 w 131"/>
                <a:gd name="T13" fmla="*/ 0 h 333"/>
                <a:gd name="T14" fmla="*/ 0 w 131"/>
                <a:gd name="T15" fmla="*/ 0 h 333"/>
                <a:gd name="T16" fmla="*/ 0 w 131"/>
                <a:gd name="T17" fmla="*/ 0 h 333"/>
                <a:gd name="T18" fmla="*/ 0 w 131"/>
                <a:gd name="T19" fmla="*/ 0 h 333"/>
                <a:gd name="T20" fmla="*/ 0 w 131"/>
                <a:gd name="T21" fmla="*/ 0 h 333"/>
                <a:gd name="T22" fmla="*/ 0 w 131"/>
                <a:gd name="T23" fmla="*/ 0 h 333"/>
                <a:gd name="T24" fmla="*/ 0 w 131"/>
                <a:gd name="T25" fmla="*/ 0 h 333"/>
                <a:gd name="T26" fmla="*/ 0 w 131"/>
                <a:gd name="T27" fmla="*/ 0 h 333"/>
                <a:gd name="T28" fmla="*/ 0 w 131"/>
                <a:gd name="T29" fmla="*/ 0 h 333"/>
                <a:gd name="T30" fmla="*/ 0 w 131"/>
                <a:gd name="T31" fmla="*/ 0 h 333"/>
                <a:gd name="T32" fmla="*/ 0 w 131"/>
                <a:gd name="T33" fmla="*/ 0 h 333"/>
                <a:gd name="T34" fmla="*/ 0 w 131"/>
                <a:gd name="T35" fmla="*/ 0 h 333"/>
                <a:gd name="T36" fmla="*/ 0 w 131"/>
                <a:gd name="T37" fmla="*/ 0 h 333"/>
                <a:gd name="T38" fmla="*/ 0 w 131"/>
                <a:gd name="T39" fmla="*/ 0 h 333"/>
                <a:gd name="T40" fmla="*/ 0 w 131"/>
                <a:gd name="T41" fmla="*/ 0 h 333"/>
                <a:gd name="T42" fmla="*/ 0 w 131"/>
                <a:gd name="T43" fmla="*/ 0 h 333"/>
                <a:gd name="T44" fmla="*/ 0 w 131"/>
                <a:gd name="T45" fmla="*/ 0 h 333"/>
                <a:gd name="T46" fmla="*/ 0 w 131"/>
                <a:gd name="T47" fmla="*/ 0 h 333"/>
                <a:gd name="T48" fmla="*/ 0 w 131"/>
                <a:gd name="T49" fmla="*/ 0 h 333"/>
                <a:gd name="T50" fmla="*/ 0 w 131"/>
                <a:gd name="T51" fmla="*/ 0 h 333"/>
                <a:gd name="T52" fmla="*/ 0 w 131"/>
                <a:gd name="T53" fmla="*/ 0 h 333"/>
                <a:gd name="T54" fmla="*/ 0 w 131"/>
                <a:gd name="T55" fmla="*/ 0 h 333"/>
                <a:gd name="T56" fmla="*/ 0 w 131"/>
                <a:gd name="T57" fmla="*/ 0 h 333"/>
                <a:gd name="T58" fmla="*/ 0 w 131"/>
                <a:gd name="T59" fmla="*/ 0 h 333"/>
                <a:gd name="T60" fmla="*/ 0 w 131"/>
                <a:gd name="T61" fmla="*/ 0 h 333"/>
                <a:gd name="T62" fmla="*/ 0 w 131"/>
                <a:gd name="T63" fmla="*/ 0 h 3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1"/>
                <a:gd name="T97" fmla="*/ 0 h 333"/>
                <a:gd name="T98" fmla="*/ 131 w 131"/>
                <a:gd name="T99" fmla="*/ 333 h 3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1" h="333">
                  <a:moveTo>
                    <a:pt x="94" y="7"/>
                  </a:moveTo>
                  <a:lnTo>
                    <a:pt x="79" y="23"/>
                  </a:lnTo>
                  <a:lnTo>
                    <a:pt x="67" y="39"/>
                  </a:lnTo>
                  <a:lnTo>
                    <a:pt x="55" y="56"/>
                  </a:lnTo>
                  <a:lnTo>
                    <a:pt x="45" y="74"/>
                  </a:lnTo>
                  <a:lnTo>
                    <a:pt x="36" y="93"/>
                  </a:lnTo>
                  <a:lnTo>
                    <a:pt x="28" y="113"/>
                  </a:lnTo>
                  <a:lnTo>
                    <a:pt x="20" y="132"/>
                  </a:lnTo>
                  <a:lnTo>
                    <a:pt x="14" y="153"/>
                  </a:lnTo>
                  <a:lnTo>
                    <a:pt x="9" y="174"/>
                  </a:lnTo>
                  <a:lnTo>
                    <a:pt x="5" y="194"/>
                  </a:lnTo>
                  <a:lnTo>
                    <a:pt x="2" y="215"/>
                  </a:lnTo>
                  <a:lnTo>
                    <a:pt x="1" y="236"/>
                  </a:lnTo>
                  <a:lnTo>
                    <a:pt x="0" y="257"/>
                  </a:lnTo>
                  <a:lnTo>
                    <a:pt x="1" y="278"/>
                  </a:lnTo>
                  <a:lnTo>
                    <a:pt x="3" y="299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10" y="325"/>
                  </a:lnTo>
                  <a:lnTo>
                    <a:pt x="13" y="329"/>
                  </a:lnTo>
                  <a:lnTo>
                    <a:pt x="17" y="331"/>
                  </a:lnTo>
                  <a:lnTo>
                    <a:pt x="20" y="332"/>
                  </a:lnTo>
                  <a:lnTo>
                    <a:pt x="24" y="333"/>
                  </a:lnTo>
                  <a:lnTo>
                    <a:pt x="30" y="333"/>
                  </a:lnTo>
                  <a:lnTo>
                    <a:pt x="34" y="332"/>
                  </a:lnTo>
                  <a:lnTo>
                    <a:pt x="38" y="330"/>
                  </a:lnTo>
                  <a:lnTo>
                    <a:pt x="41" y="327"/>
                  </a:lnTo>
                  <a:lnTo>
                    <a:pt x="44" y="323"/>
                  </a:lnTo>
                  <a:lnTo>
                    <a:pt x="46" y="320"/>
                  </a:lnTo>
                  <a:lnTo>
                    <a:pt x="47" y="316"/>
                  </a:lnTo>
                  <a:lnTo>
                    <a:pt x="48" y="312"/>
                  </a:lnTo>
                  <a:lnTo>
                    <a:pt x="47" y="308"/>
                  </a:lnTo>
                  <a:lnTo>
                    <a:pt x="46" y="304"/>
                  </a:lnTo>
                  <a:lnTo>
                    <a:pt x="45" y="286"/>
                  </a:lnTo>
                  <a:lnTo>
                    <a:pt x="44" y="268"/>
                  </a:lnTo>
                  <a:lnTo>
                    <a:pt x="44" y="250"/>
                  </a:lnTo>
                  <a:lnTo>
                    <a:pt x="45" y="233"/>
                  </a:lnTo>
                  <a:lnTo>
                    <a:pt x="47" y="215"/>
                  </a:lnTo>
                  <a:lnTo>
                    <a:pt x="49" y="196"/>
                  </a:lnTo>
                  <a:lnTo>
                    <a:pt x="53" y="180"/>
                  </a:lnTo>
                  <a:lnTo>
                    <a:pt x="57" y="162"/>
                  </a:lnTo>
                  <a:lnTo>
                    <a:pt x="63" y="145"/>
                  </a:lnTo>
                  <a:lnTo>
                    <a:pt x="68" y="128"/>
                  </a:lnTo>
                  <a:lnTo>
                    <a:pt x="75" y="112"/>
                  </a:lnTo>
                  <a:lnTo>
                    <a:pt x="83" y="96"/>
                  </a:lnTo>
                  <a:lnTo>
                    <a:pt x="92" y="81"/>
                  </a:lnTo>
                  <a:lnTo>
                    <a:pt x="102" y="65"/>
                  </a:lnTo>
                  <a:lnTo>
                    <a:pt x="112" y="52"/>
                  </a:lnTo>
                  <a:lnTo>
                    <a:pt x="124" y="37"/>
                  </a:lnTo>
                  <a:lnTo>
                    <a:pt x="127" y="34"/>
                  </a:lnTo>
                  <a:lnTo>
                    <a:pt x="129" y="30"/>
                  </a:lnTo>
                  <a:lnTo>
                    <a:pt x="130" y="26"/>
                  </a:lnTo>
                  <a:lnTo>
                    <a:pt x="131" y="22"/>
                  </a:lnTo>
                  <a:lnTo>
                    <a:pt x="130" y="18"/>
                  </a:lnTo>
                  <a:lnTo>
                    <a:pt x="129" y="15"/>
                  </a:lnTo>
                  <a:lnTo>
                    <a:pt x="127" y="10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4" y="1"/>
                  </a:lnTo>
                  <a:lnTo>
                    <a:pt x="101" y="2"/>
                  </a:lnTo>
                  <a:lnTo>
                    <a:pt x="97" y="4"/>
                  </a:lnTo>
                  <a:lnTo>
                    <a:pt x="94" y="7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7" name="Freeform 150"/>
            <p:cNvSpPr>
              <a:spLocks/>
            </p:cNvSpPr>
            <p:nvPr/>
          </p:nvSpPr>
          <p:spPr bwMode="auto">
            <a:xfrm>
              <a:off x="2645" y="2716"/>
              <a:ext cx="29" cy="13"/>
            </a:xfrm>
            <a:custGeom>
              <a:avLst/>
              <a:gdLst>
                <a:gd name="T0" fmla="*/ 0 w 431"/>
                <a:gd name="T1" fmla="*/ 0 h 190"/>
                <a:gd name="T2" fmla="*/ 0 w 431"/>
                <a:gd name="T3" fmla="*/ 0 h 190"/>
                <a:gd name="T4" fmla="*/ 0 w 431"/>
                <a:gd name="T5" fmla="*/ 0 h 190"/>
                <a:gd name="T6" fmla="*/ 0 w 431"/>
                <a:gd name="T7" fmla="*/ 0 h 190"/>
                <a:gd name="T8" fmla="*/ 0 w 431"/>
                <a:gd name="T9" fmla="*/ 0 h 190"/>
                <a:gd name="T10" fmla="*/ 0 w 431"/>
                <a:gd name="T11" fmla="*/ 0 h 190"/>
                <a:gd name="T12" fmla="*/ 0 w 431"/>
                <a:gd name="T13" fmla="*/ 0 h 190"/>
                <a:gd name="T14" fmla="*/ 0 w 431"/>
                <a:gd name="T15" fmla="*/ 0 h 190"/>
                <a:gd name="T16" fmla="*/ 0 w 431"/>
                <a:gd name="T17" fmla="*/ 0 h 190"/>
                <a:gd name="T18" fmla="*/ 0 w 431"/>
                <a:gd name="T19" fmla="*/ 0 h 190"/>
                <a:gd name="T20" fmla="*/ 0 w 431"/>
                <a:gd name="T21" fmla="*/ 0 h 190"/>
                <a:gd name="T22" fmla="*/ 0 w 431"/>
                <a:gd name="T23" fmla="*/ 0 h 190"/>
                <a:gd name="T24" fmla="*/ 0 w 431"/>
                <a:gd name="T25" fmla="*/ 0 h 190"/>
                <a:gd name="T26" fmla="*/ 0 w 431"/>
                <a:gd name="T27" fmla="*/ 0 h 190"/>
                <a:gd name="T28" fmla="*/ 0 w 431"/>
                <a:gd name="T29" fmla="*/ 0 h 190"/>
                <a:gd name="T30" fmla="*/ 0 w 431"/>
                <a:gd name="T31" fmla="*/ 0 h 190"/>
                <a:gd name="T32" fmla="*/ 0 w 431"/>
                <a:gd name="T33" fmla="*/ 0 h 190"/>
                <a:gd name="T34" fmla="*/ 0 w 431"/>
                <a:gd name="T35" fmla="*/ 0 h 190"/>
                <a:gd name="T36" fmla="*/ 0 w 431"/>
                <a:gd name="T37" fmla="*/ 0 h 190"/>
                <a:gd name="T38" fmla="*/ 0 w 431"/>
                <a:gd name="T39" fmla="*/ 0 h 190"/>
                <a:gd name="T40" fmla="*/ 0 w 431"/>
                <a:gd name="T41" fmla="*/ 0 h 190"/>
                <a:gd name="T42" fmla="*/ 0 w 431"/>
                <a:gd name="T43" fmla="*/ 0 h 190"/>
                <a:gd name="T44" fmla="*/ 0 w 431"/>
                <a:gd name="T45" fmla="*/ 0 h 190"/>
                <a:gd name="T46" fmla="*/ 0 w 431"/>
                <a:gd name="T47" fmla="*/ 0 h 190"/>
                <a:gd name="T48" fmla="*/ 0 w 431"/>
                <a:gd name="T49" fmla="*/ 0 h 190"/>
                <a:gd name="T50" fmla="*/ 0 w 431"/>
                <a:gd name="T51" fmla="*/ 0 h 190"/>
                <a:gd name="T52" fmla="*/ 0 w 431"/>
                <a:gd name="T53" fmla="*/ 0 h 190"/>
                <a:gd name="T54" fmla="*/ 0 w 431"/>
                <a:gd name="T55" fmla="*/ 0 h 190"/>
                <a:gd name="T56" fmla="*/ 0 w 431"/>
                <a:gd name="T57" fmla="*/ 0 h 190"/>
                <a:gd name="T58" fmla="*/ 0 w 431"/>
                <a:gd name="T59" fmla="*/ 0 h 190"/>
                <a:gd name="T60" fmla="*/ 0 w 431"/>
                <a:gd name="T61" fmla="*/ 0 h 190"/>
                <a:gd name="T62" fmla="*/ 0 w 431"/>
                <a:gd name="T63" fmla="*/ 0 h 190"/>
                <a:gd name="T64" fmla="*/ 0 w 431"/>
                <a:gd name="T65" fmla="*/ 0 h 190"/>
                <a:gd name="T66" fmla="*/ 0 w 431"/>
                <a:gd name="T67" fmla="*/ 0 h 190"/>
                <a:gd name="T68" fmla="*/ 0 w 431"/>
                <a:gd name="T69" fmla="*/ 0 h 190"/>
                <a:gd name="T70" fmla="*/ 0 w 431"/>
                <a:gd name="T71" fmla="*/ 0 h 190"/>
                <a:gd name="T72" fmla="*/ 0 w 431"/>
                <a:gd name="T73" fmla="*/ 0 h 190"/>
                <a:gd name="T74" fmla="*/ 0 w 431"/>
                <a:gd name="T75" fmla="*/ 0 h 190"/>
                <a:gd name="T76" fmla="*/ 0 w 431"/>
                <a:gd name="T77" fmla="*/ 0 h 190"/>
                <a:gd name="T78" fmla="*/ 0 w 431"/>
                <a:gd name="T79" fmla="*/ 0 h 190"/>
                <a:gd name="T80" fmla="*/ 0 w 431"/>
                <a:gd name="T81" fmla="*/ 0 h 190"/>
                <a:gd name="T82" fmla="*/ 0 w 431"/>
                <a:gd name="T83" fmla="*/ 0 h 190"/>
                <a:gd name="T84" fmla="*/ 0 w 431"/>
                <a:gd name="T85" fmla="*/ 0 h 190"/>
                <a:gd name="T86" fmla="*/ 0 w 431"/>
                <a:gd name="T87" fmla="*/ 0 h 190"/>
                <a:gd name="T88" fmla="*/ 0 w 431"/>
                <a:gd name="T89" fmla="*/ 0 h 190"/>
                <a:gd name="T90" fmla="*/ 0 w 431"/>
                <a:gd name="T91" fmla="*/ 0 h 190"/>
                <a:gd name="T92" fmla="*/ 0 w 431"/>
                <a:gd name="T93" fmla="*/ 0 h 190"/>
                <a:gd name="T94" fmla="*/ 0 w 431"/>
                <a:gd name="T95" fmla="*/ 0 h 190"/>
                <a:gd name="T96" fmla="*/ 0 w 431"/>
                <a:gd name="T97" fmla="*/ 0 h 190"/>
                <a:gd name="T98" fmla="*/ 0 w 431"/>
                <a:gd name="T99" fmla="*/ 0 h 190"/>
                <a:gd name="T100" fmla="*/ 0 w 431"/>
                <a:gd name="T101" fmla="*/ 0 h 190"/>
                <a:gd name="T102" fmla="*/ 0 w 431"/>
                <a:gd name="T103" fmla="*/ 0 h 190"/>
                <a:gd name="T104" fmla="*/ 0 w 431"/>
                <a:gd name="T105" fmla="*/ 0 h 190"/>
                <a:gd name="T106" fmla="*/ 0 w 431"/>
                <a:gd name="T107" fmla="*/ 0 h 190"/>
                <a:gd name="T108" fmla="*/ 0 w 431"/>
                <a:gd name="T109" fmla="*/ 0 h 190"/>
                <a:gd name="T110" fmla="*/ 0 w 431"/>
                <a:gd name="T111" fmla="*/ 0 h 190"/>
                <a:gd name="T112" fmla="*/ 0 w 431"/>
                <a:gd name="T113" fmla="*/ 0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1"/>
                <a:gd name="T172" fmla="*/ 0 h 190"/>
                <a:gd name="T173" fmla="*/ 431 w 431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1" h="190">
                  <a:moveTo>
                    <a:pt x="409" y="0"/>
                  </a:moveTo>
                  <a:lnTo>
                    <a:pt x="356" y="11"/>
                  </a:lnTo>
                  <a:lnTo>
                    <a:pt x="304" y="22"/>
                  </a:lnTo>
                  <a:lnTo>
                    <a:pt x="251" y="35"/>
                  </a:lnTo>
                  <a:lnTo>
                    <a:pt x="198" y="48"/>
                  </a:lnTo>
                  <a:lnTo>
                    <a:pt x="173" y="56"/>
                  </a:lnTo>
                  <a:lnTo>
                    <a:pt x="148" y="66"/>
                  </a:lnTo>
                  <a:lnTo>
                    <a:pt x="123" y="76"/>
                  </a:lnTo>
                  <a:lnTo>
                    <a:pt x="99" y="87"/>
                  </a:lnTo>
                  <a:lnTo>
                    <a:pt x="76" y="101"/>
                  </a:lnTo>
                  <a:lnTo>
                    <a:pt x="53" y="115"/>
                  </a:lnTo>
                  <a:lnTo>
                    <a:pt x="31" y="131"/>
                  </a:lnTo>
                  <a:lnTo>
                    <a:pt x="9" y="149"/>
                  </a:lnTo>
                  <a:lnTo>
                    <a:pt x="6" y="151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1" y="175"/>
                  </a:lnTo>
                  <a:lnTo>
                    <a:pt x="3" y="179"/>
                  </a:lnTo>
                  <a:lnTo>
                    <a:pt x="6" y="182"/>
                  </a:lnTo>
                  <a:lnTo>
                    <a:pt x="9" y="186"/>
                  </a:lnTo>
                  <a:lnTo>
                    <a:pt x="13" y="188"/>
                  </a:lnTo>
                  <a:lnTo>
                    <a:pt x="17" y="189"/>
                  </a:lnTo>
                  <a:lnTo>
                    <a:pt x="21" y="190"/>
                  </a:lnTo>
                  <a:lnTo>
                    <a:pt x="25" y="189"/>
                  </a:lnTo>
                  <a:lnTo>
                    <a:pt x="29" y="188"/>
                  </a:lnTo>
                  <a:lnTo>
                    <a:pt x="33" y="186"/>
                  </a:lnTo>
                  <a:lnTo>
                    <a:pt x="53" y="169"/>
                  </a:lnTo>
                  <a:lnTo>
                    <a:pt x="73" y="153"/>
                  </a:lnTo>
                  <a:lnTo>
                    <a:pt x="95" y="140"/>
                  </a:lnTo>
                  <a:lnTo>
                    <a:pt x="118" y="128"/>
                  </a:lnTo>
                  <a:lnTo>
                    <a:pt x="140" y="116"/>
                  </a:lnTo>
                  <a:lnTo>
                    <a:pt x="163" y="107"/>
                  </a:lnTo>
                  <a:lnTo>
                    <a:pt x="187" y="99"/>
                  </a:lnTo>
                  <a:lnTo>
                    <a:pt x="211" y="90"/>
                  </a:lnTo>
                  <a:lnTo>
                    <a:pt x="260" y="77"/>
                  </a:lnTo>
                  <a:lnTo>
                    <a:pt x="310" y="66"/>
                  </a:lnTo>
                  <a:lnTo>
                    <a:pt x="359" y="54"/>
                  </a:lnTo>
                  <a:lnTo>
                    <a:pt x="409" y="43"/>
                  </a:lnTo>
                  <a:lnTo>
                    <a:pt x="414" y="43"/>
                  </a:lnTo>
                  <a:lnTo>
                    <a:pt x="418" y="42"/>
                  </a:lnTo>
                  <a:lnTo>
                    <a:pt x="421" y="40"/>
                  </a:lnTo>
                  <a:lnTo>
                    <a:pt x="424" y="37"/>
                  </a:lnTo>
                  <a:lnTo>
                    <a:pt x="427" y="34"/>
                  </a:lnTo>
                  <a:lnTo>
                    <a:pt x="430" y="30"/>
                  </a:lnTo>
                  <a:lnTo>
                    <a:pt x="431" y="25"/>
                  </a:lnTo>
                  <a:lnTo>
                    <a:pt x="431" y="21"/>
                  </a:lnTo>
                  <a:lnTo>
                    <a:pt x="431" y="17"/>
                  </a:lnTo>
                  <a:lnTo>
                    <a:pt x="430" y="13"/>
                  </a:lnTo>
                  <a:lnTo>
                    <a:pt x="427" y="10"/>
                  </a:lnTo>
                  <a:lnTo>
                    <a:pt x="424" y="6"/>
                  </a:lnTo>
                  <a:lnTo>
                    <a:pt x="421" y="4"/>
                  </a:lnTo>
                  <a:lnTo>
                    <a:pt x="418" y="2"/>
                  </a:lnTo>
                  <a:lnTo>
                    <a:pt x="414" y="1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AA61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8" name="Freeform 151"/>
            <p:cNvSpPr>
              <a:spLocks/>
            </p:cNvSpPr>
            <p:nvPr/>
          </p:nvSpPr>
          <p:spPr bwMode="auto">
            <a:xfrm>
              <a:off x="2165" y="2492"/>
              <a:ext cx="15" cy="6"/>
            </a:xfrm>
            <a:custGeom>
              <a:avLst/>
              <a:gdLst>
                <a:gd name="T0" fmla="*/ 0 w 223"/>
                <a:gd name="T1" fmla="*/ 0 h 81"/>
                <a:gd name="T2" fmla="*/ 0 w 223"/>
                <a:gd name="T3" fmla="*/ 0 h 81"/>
                <a:gd name="T4" fmla="*/ 0 w 223"/>
                <a:gd name="T5" fmla="*/ 0 h 81"/>
                <a:gd name="T6" fmla="*/ 0 w 223"/>
                <a:gd name="T7" fmla="*/ 0 h 81"/>
                <a:gd name="T8" fmla="*/ 0 w 223"/>
                <a:gd name="T9" fmla="*/ 0 h 81"/>
                <a:gd name="T10" fmla="*/ 0 w 223"/>
                <a:gd name="T11" fmla="*/ 0 h 81"/>
                <a:gd name="T12" fmla="*/ 0 w 223"/>
                <a:gd name="T13" fmla="*/ 0 h 81"/>
                <a:gd name="T14" fmla="*/ 0 w 223"/>
                <a:gd name="T15" fmla="*/ 0 h 81"/>
                <a:gd name="T16" fmla="*/ 0 w 223"/>
                <a:gd name="T17" fmla="*/ 0 h 81"/>
                <a:gd name="T18" fmla="*/ 0 w 223"/>
                <a:gd name="T19" fmla="*/ 0 h 81"/>
                <a:gd name="T20" fmla="*/ 0 w 223"/>
                <a:gd name="T21" fmla="*/ 0 h 81"/>
                <a:gd name="T22" fmla="*/ 0 w 223"/>
                <a:gd name="T23" fmla="*/ 0 h 81"/>
                <a:gd name="T24" fmla="*/ 0 w 223"/>
                <a:gd name="T25" fmla="*/ 0 h 81"/>
                <a:gd name="T26" fmla="*/ 0 w 223"/>
                <a:gd name="T27" fmla="*/ 0 h 81"/>
                <a:gd name="T28" fmla="*/ 0 w 223"/>
                <a:gd name="T29" fmla="*/ 0 h 81"/>
                <a:gd name="T30" fmla="*/ 0 w 223"/>
                <a:gd name="T31" fmla="*/ 0 h 81"/>
                <a:gd name="T32" fmla="*/ 0 w 223"/>
                <a:gd name="T33" fmla="*/ 0 h 81"/>
                <a:gd name="T34" fmla="*/ 0 w 223"/>
                <a:gd name="T35" fmla="*/ 0 h 81"/>
                <a:gd name="T36" fmla="*/ 0 w 223"/>
                <a:gd name="T37" fmla="*/ 0 h 81"/>
                <a:gd name="T38" fmla="*/ 0 w 223"/>
                <a:gd name="T39" fmla="*/ 0 h 81"/>
                <a:gd name="T40" fmla="*/ 0 w 223"/>
                <a:gd name="T41" fmla="*/ 0 h 81"/>
                <a:gd name="T42" fmla="*/ 0 w 223"/>
                <a:gd name="T43" fmla="*/ 0 h 81"/>
                <a:gd name="T44" fmla="*/ 0 w 223"/>
                <a:gd name="T45" fmla="*/ 0 h 81"/>
                <a:gd name="T46" fmla="*/ 0 w 223"/>
                <a:gd name="T47" fmla="*/ 0 h 81"/>
                <a:gd name="T48" fmla="*/ 0 w 223"/>
                <a:gd name="T49" fmla="*/ 0 h 81"/>
                <a:gd name="T50" fmla="*/ 0 w 223"/>
                <a:gd name="T51" fmla="*/ 0 h 81"/>
                <a:gd name="T52" fmla="*/ 0 w 223"/>
                <a:gd name="T53" fmla="*/ 0 h 81"/>
                <a:gd name="T54" fmla="*/ 0 w 223"/>
                <a:gd name="T55" fmla="*/ 0 h 81"/>
                <a:gd name="T56" fmla="*/ 0 w 223"/>
                <a:gd name="T57" fmla="*/ 0 h 81"/>
                <a:gd name="T58" fmla="*/ 0 w 223"/>
                <a:gd name="T59" fmla="*/ 0 h 81"/>
                <a:gd name="T60" fmla="*/ 0 w 223"/>
                <a:gd name="T61" fmla="*/ 0 h 81"/>
                <a:gd name="T62" fmla="*/ 0 w 223"/>
                <a:gd name="T63" fmla="*/ 0 h 81"/>
                <a:gd name="T64" fmla="*/ 0 w 223"/>
                <a:gd name="T65" fmla="*/ 0 h 81"/>
                <a:gd name="T66" fmla="*/ 0 w 223"/>
                <a:gd name="T67" fmla="*/ 0 h 81"/>
                <a:gd name="T68" fmla="*/ 0 w 223"/>
                <a:gd name="T69" fmla="*/ 0 h 81"/>
                <a:gd name="T70" fmla="*/ 0 w 223"/>
                <a:gd name="T71" fmla="*/ 0 h 81"/>
                <a:gd name="T72" fmla="*/ 0 w 223"/>
                <a:gd name="T73" fmla="*/ 0 h 81"/>
                <a:gd name="T74" fmla="*/ 0 w 223"/>
                <a:gd name="T75" fmla="*/ 0 h 81"/>
                <a:gd name="T76" fmla="*/ 0 w 223"/>
                <a:gd name="T77" fmla="*/ 0 h 81"/>
                <a:gd name="T78" fmla="*/ 0 w 223"/>
                <a:gd name="T79" fmla="*/ 0 h 81"/>
                <a:gd name="T80" fmla="*/ 0 w 223"/>
                <a:gd name="T81" fmla="*/ 0 h 81"/>
                <a:gd name="T82" fmla="*/ 0 w 223"/>
                <a:gd name="T83" fmla="*/ 0 h 81"/>
                <a:gd name="T84" fmla="*/ 0 w 223"/>
                <a:gd name="T85" fmla="*/ 0 h 81"/>
                <a:gd name="T86" fmla="*/ 0 w 223"/>
                <a:gd name="T87" fmla="*/ 0 h 81"/>
                <a:gd name="T88" fmla="*/ 0 w 223"/>
                <a:gd name="T89" fmla="*/ 0 h 81"/>
                <a:gd name="T90" fmla="*/ 0 w 223"/>
                <a:gd name="T91" fmla="*/ 0 h 81"/>
                <a:gd name="T92" fmla="*/ 0 w 223"/>
                <a:gd name="T93" fmla="*/ 0 h 81"/>
                <a:gd name="T94" fmla="*/ 0 w 223"/>
                <a:gd name="T95" fmla="*/ 0 h 81"/>
                <a:gd name="T96" fmla="*/ 0 w 223"/>
                <a:gd name="T97" fmla="*/ 0 h 81"/>
                <a:gd name="T98" fmla="*/ 0 w 223"/>
                <a:gd name="T99" fmla="*/ 0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81"/>
                <a:gd name="T152" fmla="*/ 223 w 223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81">
                  <a:moveTo>
                    <a:pt x="26" y="77"/>
                  </a:moveTo>
                  <a:lnTo>
                    <a:pt x="34" y="71"/>
                  </a:lnTo>
                  <a:lnTo>
                    <a:pt x="42" y="65"/>
                  </a:lnTo>
                  <a:lnTo>
                    <a:pt x="50" y="60"/>
                  </a:lnTo>
                  <a:lnTo>
                    <a:pt x="59" y="55"/>
                  </a:lnTo>
                  <a:lnTo>
                    <a:pt x="68" y="51"/>
                  </a:lnTo>
                  <a:lnTo>
                    <a:pt x="77" y="47"/>
                  </a:lnTo>
                  <a:lnTo>
                    <a:pt x="86" y="44"/>
                  </a:lnTo>
                  <a:lnTo>
                    <a:pt x="97" y="42"/>
                  </a:lnTo>
                  <a:lnTo>
                    <a:pt x="124" y="32"/>
                  </a:lnTo>
                  <a:lnTo>
                    <a:pt x="108" y="31"/>
                  </a:lnTo>
                  <a:lnTo>
                    <a:pt x="115" y="37"/>
                  </a:lnTo>
                  <a:lnTo>
                    <a:pt x="116" y="37"/>
                  </a:lnTo>
                  <a:lnTo>
                    <a:pt x="117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1" y="39"/>
                  </a:lnTo>
                  <a:lnTo>
                    <a:pt x="157" y="45"/>
                  </a:lnTo>
                  <a:lnTo>
                    <a:pt x="146" y="37"/>
                  </a:lnTo>
                  <a:lnTo>
                    <a:pt x="158" y="51"/>
                  </a:lnTo>
                  <a:lnTo>
                    <a:pt x="163" y="55"/>
                  </a:lnTo>
                  <a:lnTo>
                    <a:pt x="167" y="59"/>
                  </a:lnTo>
                  <a:lnTo>
                    <a:pt x="171" y="62"/>
                  </a:lnTo>
                  <a:lnTo>
                    <a:pt x="175" y="66"/>
                  </a:lnTo>
                  <a:lnTo>
                    <a:pt x="179" y="70"/>
                  </a:lnTo>
                  <a:lnTo>
                    <a:pt x="185" y="73"/>
                  </a:lnTo>
                  <a:lnTo>
                    <a:pt x="190" y="75"/>
                  </a:lnTo>
                  <a:lnTo>
                    <a:pt x="195" y="77"/>
                  </a:lnTo>
                  <a:lnTo>
                    <a:pt x="198" y="80"/>
                  </a:lnTo>
                  <a:lnTo>
                    <a:pt x="201" y="81"/>
                  </a:lnTo>
                  <a:lnTo>
                    <a:pt x="204" y="81"/>
                  </a:lnTo>
                  <a:lnTo>
                    <a:pt x="207" y="81"/>
                  </a:lnTo>
                  <a:lnTo>
                    <a:pt x="210" y="81"/>
                  </a:lnTo>
                  <a:lnTo>
                    <a:pt x="213" y="78"/>
                  </a:lnTo>
                  <a:lnTo>
                    <a:pt x="217" y="77"/>
                  </a:lnTo>
                  <a:lnTo>
                    <a:pt x="220" y="74"/>
                  </a:lnTo>
                  <a:lnTo>
                    <a:pt x="221" y="71"/>
                  </a:lnTo>
                  <a:lnTo>
                    <a:pt x="222" y="68"/>
                  </a:lnTo>
                  <a:lnTo>
                    <a:pt x="223" y="65"/>
                  </a:lnTo>
                  <a:lnTo>
                    <a:pt x="223" y="62"/>
                  </a:lnTo>
                  <a:lnTo>
                    <a:pt x="222" y="59"/>
                  </a:lnTo>
                  <a:lnTo>
                    <a:pt x="221" y="56"/>
                  </a:lnTo>
                  <a:lnTo>
                    <a:pt x="219" y="53"/>
                  </a:lnTo>
                  <a:lnTo>
                    <a:pt x="217" y="50"/>
                  </a:lnTo>
                  <a:lnTo>
                    <a:pt x="212" y="46"/>
                  </a:lnTo>
                  <a:lnTo>
                    <a:pt x="209" y="44"/>
                  </a:lnTo>
                  <a:lnTo>
                    <a:pt x="205" y="41"/>
                  </a:lnTo>
                  <a:lnTo>
                    <a:pt x="202" y="38"/>
                  </a:lnTo>
                  <a:lnTo>
                    <a:pt x="198" y="36"/>
                  </a:lnTo>
                  <a:lnTo>
                    <a:pt x="195" y="33"/>
                  </a:lnTo>
                  <a:lnTo>
                    <a:pt x="191" y="30"/>
                  </a:lnTo>
                  <a:lnTo>
                    <a:pt x="188" y="27"/>
                  </a:lnTo>
                  <a:lnTo>
                    <a:pt x="176" y="20"/>
                  </a:lnTo>
                  <a:lnTo>
                    <a:pt x="175" y="19"/>
                  </a:lnTo>
                  <a:lnTo>
                    <a:pt x="173" y="16"/>
                  </a:lnTo>
                  <a:lnTo>
                    <a:pt x="172" y="15"/>
                  </a:lnTo>
                  <a:lnTo>
                    <a:pt x="170" y="14"/>
                  </a:lnTo>
                  <a:lnTo>
                    <a:pt x="168" y="13"/>
                  </a:lnTo>
                  <a:lnTo>
                    <a:pt x="166" y="12"/>
                  </a:lnTo>
                  <a:lnTo>
                    <a:pt x="164" y="11"/>
                  </a:lnTo>
                  <a:lnTo>
                    <a:pt x="163" y="11"/>
                  </a:lnTo>
                  <a:lnTo>
                    <a:pt x="126" y="4"/>
                  </a:lnTo>
                  <a:lnTo>
                    <a:pt x="134" y="7"/>
                  </a:lnTo>
                  <a:lnTo>
                    <a:pt x="126" y="2"/>
                  </a:lnTo>
                  <a:lnTo>
                    <a:pt x="125" y="2"/>
                  </a:lnTo>
                  <a:lnTo>
                    <a:pt x="123" y="1"/>
                  </a:lnTo>
                  <a:lnTo>
                    <a:pt x="121" y="1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71" y="18"/>
                  </a:lnTo>
                  <a:lnTo>
                    <a:pt x="62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5" y="25"/>
                  </a:lnTo>
                  <a:lnTo>
                    <a:pt x="27" y="30"/>
                  </a:lnTo>
                  <a:lnTo>
                    <a:pt x="19" y="35"/>
                  </a:lnTo>
                  <a:lnTo>
                    <a:pt x="13" y="41"/>
                  </a:lnTo>
                  <a:lnTo>
                    <a:pt x="7" y="50"/>
                  </a:lnTo>
                  <a:lnTo>
                    <a:pt x="4" y="52"/>
                  </a:lnTo>
                  <a:lnTo>
                    <a:pt x="2" y="55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3"/>
                  </a:lnTo>
                  <a:lnTo>
                    <a:pt x="5" y="76"/>
                  </a:lnTo>
                  <a:lnTo>
                    <a:pt x="7" y="78"/>
                  </a:lnTo>
                  <a:lnTo>
                    <a:pt x="10" y="80"/>
                  </a:lnTo>
                  <a:lnTo>
                    <a:pt x="13" y="81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4" y="80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F78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299" name="Freeform 152"/>
            <p:cNvSpPr>
              <a:spLocks/>
            </p:cNvSpPr>
            <p:nvPr/>
          </p:nvSpPr>
          <p:spPr bwMode="auto">
            <a:xfrm>
              <a:off x="2784" y="2593"/>
              <a:ext cx="116" cy="143"/>
            </a:xfrm>
            <a:custGeom>
              <a:avLst/>
              <a:gdLst>
                <a:gd name="T0" fmla="*/ 0 w 1736"/>
                <a:gd name="T1" fmla="*/ 0 h 2150"/>
                <a:gd name="T2" fmla="*/ 0 w 1736"/>
                <a:gd name="T3" fmla="*/ 0 h 2150"/>
                <a:gd name="T4" fmla="*/ 0 w 1736"/>
                <a:gd name="T5" fmla="*/ 0 h 2150"/>
                <a:gd name="T6" fmla="*/ 0 w 1736"/>
                <a:gd name="T7" fmla="*/ 0 h 2150"/>
                <a:gd name="T8" fmla="*/ 0 w 1736"/>
                <a:gd name="T9" fmla="*/ 0 h 2150"/>
                <a:gd name="T10" fmla="*/ 0 w 1736"/>
                <a:gd name="T11" fmla="*/ 0 h 2150"/>
                <a:gd name="T12" fmla="*/ 0 w 1736"/>
                <a:gd name="T13" fmla="*/ 0 h 2150"/>
                <a:gd name="T14" fmla="*/ 0 w 1736"/>
                <a:gd name="T15" fmla="*/ 0 h 2150"/>
                <a:gd name="T16" fmla="*/ 0 w 1736"/>
                <a:gd name="T17" fmla="*/ 0 h 2150"/>
                <a:gd name="T18" fmla="*/ 0 w 1736"/>
                <a:gd name="T19" fmla="*/ 0 h 2150"/>
                <a:gd name="T20" fmla="*/ 0 w 1736"/>
                <a:gd name="T21" fmla="*/ 0 h 2150"/>
                <a:gd name="T22" fmla="*/ 0 w 1736"/>
                <a:gd name="T23" fmla="*/ 0 h 2150"/>
                <a:gd name="T24" fmla="*/ 0 w 1736"/>
                <a:gd name="T25" fmla="*/ 0 h 2150"/>
                <a:gd name="T26" fmla="*/ 0 w 1736"/>
                <a:gd name="T27" fmla="*/ 0 h 2150"/>
                <a:gd name="T28" fmla="*/ 0 w 1736"/>
                <a:gd name="T29" fmla="*/ 0 h 2150"/>
                <a:gd name="T30" fmla="*/ 0 w 1736"/>
                <a:gd name="T31" fmla="*/ 0 h 2150"/>
                <a:gd name="T32" fmla="*/ 0 w 1736"/>
                <a:gd name="T33" fmla="*/ 0 h 2150"/>
                <a:gd name="T34" fmla="*/ 0 w 1736"/>
                <a:gd name="T35" fmla="*/ 0 h 2150"/>
                <a:gd name="T36" fmla="*/ 0 w 1736"/>
                <a:gd name="T37" fmla="*/ 0 h 2150"/>
                <a:gd name="T38" fmla="*/ 0 w 1736"/>
                <a:gd name="T39" fmla="*/ 0 h 2150"/>
                <a:gd name="T40" fmla="*/ 0 w 1736"/>
                <a:gd name="T41" fmla="*/ 0 h 2150"/>
                <a:gd name="T42" fmla="*/ 0 w 1736"/>
                <a:gd name="T43" fmla="*/ 0 h 2150"/>
                <a:gd name="T44" fmla="*/ 0 w 1736"/>
                <a:gd name="T45" fmla="*/ 0 h 2150"/>
                <a:gd name="T46" fmla="*/ 0 w 1736"/>
                <a:gd name="T47" fmla="*/ 0 h 2150"/>
                <a:gd name="T48" fmla="*/ 0 w 1736"/>
                <a:gd name="T49" fmla="*/ 0 h 2150"/>
                <a:gd name="T50" fmla="*/ 0 w 1736"/>
                <a:gd name="T51" fmla="*/ 0 h 2150"/>
                <a:gd name="T52" fmla="*/ 0 w 1736"/>
                <a:gd name="T53" fmla="*/ 0 h 2150"/>
                <a:gd name="T54" fmla="*/ 0 w 1736"/>
                <a:gd name="T55" fmla="*/ 0 h 2150"/>
                <a:gd name="T56" fmla="*/ 0 w 1736"/>
                <a:gd name="T57" fmla="*/ 0 h 2150"/>
                <a:gd name="T58" fmla="*/ 0 w 1736"/>
                <a:gd name="T59" fmla="*/ 0 h 2150"/>
                <a:gd name="T60" fmla="*/ 0 w 1736"/>
                <a:gd name="T61" fmla="*/ 0 h 2150"/>
                <a:gd name="T62" fmla="*/ 0 w 1736"/>
                <a:gd name="T63" fmla="*/ 0 h 2150"/>
                <a:gd name="T64" fmla="*/ 0 w 1736"/>
                <a:gd name="T65" fmla="*/ 0 h 2150"/>
                <a:gd name="T66" fmla="*/ 0 w 1736"/>
                <a:gd name="T67" fmla="*/ 0 h 2150"/>
                <a:gd name="T68" fmla="*/ 0 w 1736"/>
                <a:gd name="T69" fmla="*/ 0 h 2150"/>
                <a:gd name="T70" fmla="*/ 0 w 1736"/>
                <a:gd name="T71" fmla="*/ 0 h 2150"/>
                <a:gd name="T72" fmla="*/ 0 w 1736"/>
                <a:gd name="T73" fmla="*/ 0 h 2150"/>
                <a:gd name="T74" fmla="*/ 0 w 1736"/>
                <a:gd name="T75" fmla="*/ 0 h 2150"/>
                <a:gd name="T76" fmla="*/ 0 w 1736"/>
                <a:gd name="T77" fmla="*/ 0 h 2150"/>
                <a:gd name="T78" fmla="*/ 0 w 1736"/>
                <a:gd name="T79" fmla="*/ 0 h 2150"/>
                <a:gd name="T80" fmla="*/ 0 w 1736"/>
                <a:gd name="T81" fmla="*/ 0 h 2150"/>
                <a:gd name="T82" fmla="*/ 0 w 1736"/>
                <a:gd name="T83" fmla="*/ 0 h 2150"/>
                <a:gd name="T84" fmla="*/ 0 w 1736"/>
                <a:gd name="T85" fmla="*/ 0 h 2150"/>
                <a:gd name="T86" fmla="*/ 0 w 1736"/>
                <a:gd name="T87" fmla="*/ 0 h 2150"/>
                <a:gd name="T88" fmla="*/ 0 w 1736"/>
                <a:gd name="T89" fmla="*/ 0 h 2150"/>
                <a:gd name="T90" fmla="*/ 0 w 1736"/>
                <a:gd name="T91" fmla="*/ 0 h 2150"/>
                <a:gd name="T92" fmla="*/ 0 w 1736"/>
                <a:gd name="T93" fmla="*/ 0 h 2150"/>
                <a:gd name="T94" fmla="*/ 0 w 1736"/>
                <a:gd name="T95" fmla="*/ 0 h 2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6"/>
                <a:gd name="T145" fmla="*/ 0 h 2150"/>
                <a:gd name="T146" fmla="*/ 1736 w 1736"/>
                <a:gd name="T147" fmla="*/ 2150 h 2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6" h="2150">
                  <a:moveTo>
                    <a:pt x="1478" y="0"/>
                  </a:moveTo>
                  <a:lnTo>
                    <a:pt x="1473" y="7"/>
                  </a:lnTo>
                  <a:lnTo>
                    <a:pt x="1495" y="39"/>
                  </a:lnTo>
                  <a:lnTo>
                    <a:pt x="1514" y="72"/>
                  </a:lnTo>
                  <a:lnTo>
                    <a:pt x="1533" y="106"/>
                  </a:lnTo>
                  <a:lnTo>
                    <a:pt x="1549" y="141"/>
                  </a:lnTo>
                  <a:lnTo>
                    <a:pt x="1565" y="176"/>
                  </a:lnTo>
                  <a:lnTo>
                    <a:pt x="1578" y="211"/>
                  </a:lnTo>
                  <a:lnTo>
                    <a:pt x="1591" y="246"/>
                  </a:lnTo>
                  <a:lnTo>
                    <a:pt x="1601" y="281"/>
                  </a:lnTo>
                  <a:lnTo>
                    <a:pt x="1611" y="315"/>
                  </a:lnTo>
                  <a:lnTo>
                    <a:pt x="1619" y="350"/>
                  </a:lnTo>
                  <a:lnTo>
                    <a:pt x="1626" y="382"/>
                  </a:lnTo>
                  <a:lnTo>
                    <a:pt x="1632" y="413"/>
                  </a:lnTo>
                  <a:lnTo>
                    <a:pt x="1636" y="442"/>
                  </a:lnTo>
                  <a:lnTo>
                    <a:pt x="1640" y="470"/>
                  </a:lnTo>
                  <a:lnTo>
                    <a:pt x="1642" y="497"/>
                  </a:lnTo>
                  <a:lnTo>
                    <a:pt x="1644" y="521"/>
                  </a:lnTo>
                  <a:lnTo>
                    <a:pt x="1644" y="544"/>
                  </a:lnTo>
                  <a:lnTo>
                    <a:pt x="1643" y="566"/>
                  </a:lnTo>
                  <a:lnTo>
                    <a:pt x="1641" y="588"/>
                  </a:lnTo>
                  <a:lnTo>
                    <a:pt x="1637" y="611"/>
                  </a:lnTo>
                  <a:lnTo>
                    <a:pt x="1632" y="633"/>
                  </a:lnTo>
                  <a:lnTo>
                    <a:pt x="1625" y="654"/>
                  </a:lnTo>
                  <a:lnTo>
                    <a:pt x="1618" y="677"/>
                  </a:lnTo>
                  <a:lnTo>
                    <a:pt x="1608" y="699"/>
                  </a:lnTo>
                  <a:lnTo>
                    <a:pt x="1598" y="720"/>
                  </a:lnTo>
                  <a:lnTo>
                    <a:pt x="1587" y="742"/>
                  </a:lnTo>
                  <a:lnTo>
                    <a:pt x="1574" y="764"/>
                  </a:lnTo>
                  <a:lnTo>
                    <a:pt x="1561" y="785"/>
                  </a:lnTo>
                  <a:lnTo>
                    <a:pt x="1532" y="830"/>
                  </a:lnTo>
                  <a:lnTo>
                    <a:pt x="1500" y="874"/>
                  </a:lnTo>
                  <a:lnTo>
                    <a:pt x="1465" y="920"/>
                  </a:lnTo>
                  <a:lnTo>
                    <a:pt x="1429" y="966"/>
                  </a:lnTo>
                  <a:lnTo>
                    <a:pt x="1389" y="1014"/>
                  </a:lnTo>
                  <a:lnTo>
                    <a:pt x="1349" y="1062"/>
                  </a:lnTo>
                  <a:lnTo>
                    <a:pt x="1308" y="1113"/>
                  </a:lnTo>
                  <a:lnTo>
                    <a:pt x="1266" y="1165"/>
                  </a:lnTo>
                  <a:lnTo>
                    <a:pt x="1224" y="1218"/>
                  </a:lnTo>
                  <a:lnTo>
                    <a:pt x="1183" y="1274"/>
                  </a:lnTo>
                  <a:lnTo>
                    <a:pt x="1161" y="1303"/>
                  </a:lnTo>
                  <a:lnTo>
                    <a:pt x="1139" y="1331"/>
                  </a:lnTo>
                  <a:lnTo>
                    <a:pt x="1115" y="1360"/>
                  </a:lnTo>
                  <a:lnTo>
                    <a:pt x="1089" y="1389"/>
                  </a:lnTo>
                  <a:lnTo>
                    <a:pt x="1062" y="1418"/>
                  </a:lnTo>
                  <a:lnTo>
                    <a:pt x="1034" y="1446"/>
                  </a:lnTo>
                  <a:lnTo>
                    <a:pt x="1004" y="1475"/>
                  </a:lnTo>
                  <a:lnTo>
                    <a:pt x="974" y="1504"/>
                  </a:lnTo>
                  <a:lnTo>
                    <a:pt x="944" y="1531"/>
                  </a:lnTo>
                  <a:lnTo>
                    <a:pt x="910" y="1559"/>
                  </a:lnTo>
                  <a:lnTo>
                    <a:pt x="877" y="1587"/>
                  </a:lnTo>
                  <a:lnTo>
                    <a:pt x="843" y="1614"/>
                  </a:lnTo>
                  <a:lnTo>
                    <a:pt x="808" y="1642"/>
                  </a:lnTo>
                  <a:lnTo>
                    <a:pt x="772" y="1669"/>
                  </a:lnTo>
                  <a:lnTo>
                    <a:pt x="736" y="1695"/>
                  </a:lnTo>
                  <a:lnTo>
                    <a:pt x="699" y="1720"/>
                  </a:lnTo>
                  <a:lnTo>
                    <a:pt x="662" y="1746"/>
                  </a:lnTo>
                  <a:lnTo>
                    <a:pt x="624" y="1771"/>
                  </a:lnTo>
                  <a:lnTo>
                    <a:pt x="585" y="1795"/>
                  </a:lnTo>
                  <a:lnTo>
                    <a:pt x="546" y="1819"/>
                  </a:lnTo>
                  <a:lnTo>
                    <a:pt x="507" y="1841"/>
                  </a:lnTo>
                  <a:lnTo>
                    <a:pt x="468" y="1864"/>
                  </a:lnTo>
                  <a:lnTo>
                    <a:pt x="428" y="1886"/>
                  </a:lnTo>
                  <a:lnTo>
                    <a:pt x="389" y="1906"/>
                  </a:lnTo>
                  <a:lnTo>
                    <a:pt x="350" y="1926"/>
                  </a:lnTo>
                  <a:lnTo>
                    <a:pt x="311" y="1946"/>
                  </a:lnTo>
                  <a:lnTo>
                    <a:pt x="271" y="1963"/>
                  </a:lnTo>
                  <a:lnTo>
                    <a:pt x="232" y="1981"/>
                  </a:lnTo>
                  <a:lnTo>
                    <a:pt x="193" y="1997"/>
                  </a:lnTo>
                  <a:lnTo>
                    <a:pt x="154" y="2012"/>
                  </a:lnTo>
                  <a:lnTo>
                    <a:pt x="116" y="2026"/>
                  </a:lnTo>
                  <a:lnTo>
                    <a:pt x="79" y="2040"/>
                  </a:lnTo>
                  <a:lnTo>
                    <a:pt x="70" y="2043"/>
                  </a:lnTo>
                  <a:lnTo>
                    <a:pt x="62" y="2045"/>
                  </a:lnTo>
                  <a:lnTo>
                    <a:pt x="53" y="2048"/>
                  </a:lnTo>
                  <a:lnTo>
                    <a:pt x="44" y="2050"/>
                  </a:lnTo>
                  <a:lnTo>
                    <a:pt x="36" y="2053"/>
                  </a:lnTo>
                  <a:lnTo>
                    <a:pt x="28" y="2055"/>
                  </a:lnTo>
                  <a:lnTo>
                    <a:pt x="19" y="2058"/>
                  </a:lnTo>
                  <a:lnTo>
                    <a:pt x="10" y="2060"/>
                  </a:lnTo>
                  <a:lnTo>
                    <a:pt x="0" y="2150"/>
                  </a:lnTo>
                  <a:lnTo>
                    <a:pt x="241" y="2047"/>
                  </a:lnTo>
                  <a:lnTo>
                    <a:pt x="255" y="2042"/>
                  </a:lnTo>
                  <a:lnTo>
                    <a:pt x="294" y="2025"/>
                  </a:lnTo>
                  <a:lnTo>
                    <a:pt x="353" y="2001"/>
                  </a:lnTo>
                  <a:lnTo>
                    <a:pt x="425" y="1969"/>
                  </a:lnTo>
                  <a:lnTo>
                    <a:pt x="466" y="1951"/>
                  </a:lnTo>
                  <a:lnTo>
                    <a:pt x="506" y="1931"/>
                  </a:lnTo>
                  <a:lnTo>
                    <a:pt x="547" y="1910"/>
                  </a:lnTo>
                  <a:lnTo>
                    <a:pt x="588" y="1887"/>
                  </a:lnTo>
                  <a:lnTo>
                    <a:pt x="630" y="1864"/>
                  </a:lnTo>
                  <a:lnTo>
                    <a:pt x="668" y="1839"/>
                  </a:lnTo>
                  <a:lnTo>
                    <a:pt x="705" y="1814"/>
                  </a:lnTo>
                  <a:lnTo>
                    <a:pt x="739" y="1789"/>
                  </a:lnTo>
                  <a:lnTo>
                    <a:pt x="807" y="1734"/>
                  </a:lnTo>
                  <a:lnTo>
                    <a:pt x="882" y="1671"/>
                  </a:lnTo>
                  <a:lnTo>
                    <a:pt x="959" y="1604"/>
                  </a:lnTo>
                  <a:lnTo>
                    <a:pt x="1037" y="1532"/>
                  </a:lnTo>
                  <a:lnTo>
                    <a:pt x="1077" y="1496"/>
                  </a:lnTo>
                  <a:lnTo>
                    <a:pt x="1116" y="1459"/>
                  </a:lnTo>
                  <a:lnTo>
                    <a:pt x="1154" y="1422"/>
                  </a:lnTo>
                  <a:lnTo>
                    <a:pt x="1191" y="1385"/>
                  </a:lnTo>
                  <a:lnTo>
                    <a:pt x="1226" y="1348"/>
                  </a:lnTo>
                  <a:lnTo>
                    <a:pt x="1261" y="1310"/>
                  </a:lnTo>
                  <a:lnTo>
                    <a:pt x="1293" y="1274"/>
                  </a:lnTo>
                  <a:lnTo>
                    <a:pt x="1323" y="1238"/>
                  </a:lnTo>
                  <a:lnTo>
                    <a:pt x="1384" y="1167"/>
                  </a:lnTo>
                  <a:lnTo>
                    <a:pt x="1450" y="1092"/>
                  </a:lnTo>
                  <a:lnTo>
                    <a:pt x="1484" y="1054"/>
                  </a:lnTo>
                  <a:lnTo>
                    <a:pt x="1517" y="1016"/>
                  </a:lnTo>
                  <a:lnTo>
                    <a:pt x="1549" y="976"/>
                  </a:lnTo>
                  <a:lnTo>
                    <a:pt x="1581" y="935"/>
                  </a:lnTo>
                  <a:lnTo>
                    <a:pt x="1610" y="894"/>
                  </a:lnTo>
                  <a:lnTo>
                    <a:pt x="1638" y="851"/>
                  </a:lnTo>
                  <a:lnTo>
                    <a:pt x="1652" y="829"/>
                  </a:lnTo>
                  <a:lnTo>
                    <a:pt x="1664" y="807"/>
                  </a:lnTo>
                  <a:lnTo>
                    <a:pt x="1675" y="784"/>
                  </a:lnTo>
                  <a:lnTo>
                    <a:pt x="1686" y="762"/>
                  </a:lnTo>
                  <a:lnTo>
                    <a:pt x="1696" y="739"/>
                  </a:lnTo>
                  <a:lnTo>
                    <a:pt x="1704" y="715"/>
                  </a:lnTo>
                  <a:lnTo>
                    <a:pt x="1712" y="691"/>
                  </a:lnTo>
                  <a:lnTo>
                    <a:pt x="1720" y="668"/>
                  </a:lnTo>
                  <a:lnTo>
                    <a:pt x="1725" y="643"/>
                  </a:lnTo>
                  <a:lnTo>
                    <a:pt x="1730" y="618"/>
                  </a:lnTo>
                  <a:lnTo>
                    <a:pt x="1733" y="593"/>
                  </a:lnTo>
                  <a:lnTo>
                    <a:pt x="1736" y="568"/>
                  </a:lnTo>
                  <a:lnTo>
                    <a:pt x="1736" y="542"/>
                  </a:lnTo>
                  <a:lnTo>
                    <a:pt x="1735" y="516"/>
                  </a:lnTo>
                  <a:lnTo>
                    <a:pt x="1733" y="490"/>
                  </a:lnTo>
                  <a:lnTo>
                    <a:pt x="1730" y="464"/>
                  </a:lnTo>
                  <a:lnTo>
                    <a:pt x="1725" y="438"/>
                  </a:lnTo>
                  <a:lnTo>
                    <a:pt x="1719" y="414"/>
                  </a:lnTo>
                  <a:lnTo>
                    <a:pt x="1710" y="388"/>
                  </a:lnTo>
                  <a:lnTo>
                    <a:pt x="1702" y="363"/>
                  </a:lnTo>
                  <a:lnTo>
                    <a:pt x="1694" y="338"/>
                  </a:lnTo>
                  <a:lnTo>
                    <a:pt x="1684" y="314"/>
                  </a:lnTo>
                  <a:lnTo>
                    <a:pt x="1673" y="291"/>
                  </a:lnTo>
                  <a:lnTo>
                    <a:pt x="1662" y="267"/>
                  </a:lnTo>
                  <a:lnTo>
                    <a:pt x="1638" y="222"/>
                  </a:lnTo>
                  <a:lnTo>
                    <a:pt x="1613" y="181"/>
                  </a:lnTo>
                  <a:lnTo>
                    <a:pt x="1589" y="142"/>
                  </a:lnTo>
                  <a:lnTo>
                    <a:pt x="1564" y="107"/>
                  </a:lnTo>
                  <a:lnTo>
                    <a:pt x="1541" y="77"/>
                  </a:lnTo>
                  <a:lnTo>
                    <a:pt x="1520" y="50"/>
                  </a:lnTo>
                  <a:lnTo>
                    <a:pt x="1490" y="14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rgbClr val="B9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62300" name="Freeform 153"/>
            <p:cNvSpPr>
              <a:spLocks/>
            </p:cNvSpPr>
            <p:nvPr/>
          </p:nvSpPr>
          <p:spPr bwMode="auto">
            <a:xfrm>
              <a:off x="2770" y="2578"/>
              <a:ext cx="81" cy="80"/>
            </a:xfrm>
            <a:custGeom>
              <a:avLst/>
              <a:gdLst>
                <a:gd name="T0" fmla="*/ 0 w 1219"/>
                <a:gd name="T1" fmla="*/ 0 h 1209"/>
                <a:gd name="T2" fmla="*/ 0 w 1219"/>
                <a:gd name="T3" fmla="*/ 0 h 1209"/>
                <a:gd name="T4" fmla="*/ 0 w 1219"/>
                <a:gd name="T5" fmla="*/ 0 h 1209"/>
                <a:gd name="T6" fmla="*/ 0 w 1219"/>
                <a:gd name="T7" fmla="*/ 0 h 1209"/>
                <a:gd name="T8" fmla="*/ 0 w 1219"/>
                <a:gd name="T9" fmla="*/ 0 h 1209"/>
                <a:gd name="T10" fmla="*/ 0 w 1219"/>
                <a:gd name="T11" fmla="*/ 0 h 1209"/>
                <a:gd name="T12" fmla="*/ 0 w 1219"/>
                <a:gd name="T13" fmla="*/ 0 h 1209"/>
                <a:gd name="T14" fmla="*/ 0 w 1219"/>
                <a:gd name="T15" fmla="*/ 0 h 1209"/>
                <a:gd name="T16" fmla="*/ 0 w 1219"/>
                <a:gd name="T17" fmla="*/ 0 h 1209"/>
                <a:gd name="T18" fmla="*/ 0 w 1219"/>
                <a:gd name="T19" fmla="*/ 0 h 1209"/>
                <a:gd name="T20" fmla="*/ 0 w 1219"/>
                <a:gd name="T21" fmla="*/ 0 h 1209"/>
                <a:gd name="T22" fmla="*/ 0 w 1219"/>
                <a:gd name="T23" fmla="*/ 0 h 1209"/>
                <a:gd name="T24" fmla="*/ 0 w 1219"/>
                <a:gd name="T25" fmla="*/ 0 h 1209"/>
                <a:gd name="T26" fmla="*/ 0 w 1219"/>
                <a:gd name="T27" fmla="*/ 0 h 1209"/>
                <a:gd name="T28" fmla="*/ 0 w 1219"/>
                <a:gd name="T29" fmla="*/ 0 h 1209"/>
                <a:gd name="T30" fmla="*/ 0 w 1219"/>
                <a:gd name="T31" fmla="*/ 0 h 1209"/>
                <a:gd name="T32" fmla="*/ 0 w 1219"/>
                <a:gd name="T33" fmla="*/ 0 h 1209"/>
                <a:gd name="T34" fmla="*/ 0 w 1219"/>
                <a:gd name="T35" fmla="*/ 0 h 1209"/>
                <a:gd name="T36" fmla="*/ 0 w 1219"/>
                <a:gd name="T37" fmla="*/ 0 h 1209"/>
                <a:gd name="T38" fmla="*/ 0 w 1219"/>
                <a:gd name="T39" fmla="*/ 0 h 1209"/>
                <a:gd name="T40" fmla="*/ 0 w 1219"/>
                <a:gd name="T41" fmla="*/ 0 h 1209"/>
                <a:gd name="T42" fmla="*/ 0 w 1219"/>
                <a:gd name="T43" fmla="*/ 0 h 1209"/>
                <a:gd name="T44" fmla="*/ 0 w 1219"/>
                <a:gd name="T45" fmla="*/ 0 h 1209"/>
                <a:gd name="T46" fmla="*/ 0 w 1219"/>
                <a:gd name="T47" fmla="*/ 0 h 1209"/>
                <a:gd name="T48" fmla="*/ 0 w 1219"/>
                <a:gd name="T49" fmla="*/ 0 h 1209"/>
                <a:gd name="T50" fmla="*/ 0 w 1219"/>
                <a:gd name="T51" fmla="*/ 0 h 1209"/>
                <a:gd name="T52" fmla="*/ 0 w 1219"/>
                <a:gd name="T53" fmla="*/ 0 h 1209"/>
                <a:gd name="T54" fmla="*/ 0 w 1219"/>
                <a:gd name="T55" fmla="*/ 0 h 1209"/>
                <a:gd name="T56" fmla="*/ 0 w 1219"/>
                <a:gd name="T57" fmla="*/ 0 h 1209"/>
                <a:gd name="T58" fmla="*/ 0 w 1219"/>
                <a:gd name="T59" fmla="*/ 0 h 1209"/>
                <a:gd name="T60" fmla="*/ 0 w 1219"/>
                <a:gd name="T61" fmla="*/ 0 h 1209"/>
                <a:gd name="T62" fmla="*/ 0 w 1219"/>
                <a:gd name="T63" fmla="*/ 0 h 1209"/>
                <a:gd name="T64" fmla="*/ 0 w 1219"/>
                <a:gd name="T65" fmla="*/ 0 h 1209"/>
                <a:gd name="T66" fmla="*/ 0 w 1219"/>
                <a:gd name="T67" fmla="*/ 0 h 1209"/>
                <a:gd name="T68" fmla="*/ 0 w 1219"/>
                <a:gd name="T69" fmla="*/ 0 h 1209"/>
                <a:gd name="T70" fmla="*/ 0 w 1219"/>
                <a:gd name="T71" fmla="*/ 0 h 1209"/>
                <a:gd name="T72" fmla="*/ 0 w 1219"/>
                <a:gd name="T73" fmla="*/ 0 h 12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19"/>
                <a:gd name="T112" fmla="*/ 0 h 1209"/>
                <a:gd name="T113" fmla="*/ 1219 w 1219"/>
                <a:gd name="T114" fmla="*/ 1209 h 12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19" h="1209">
                  <a:moveTo>
                    <a:pt x="296" y="696"/>
                  </a:moveTo>
                  <a:lnTo>
                    <a:pt x="316" y="672"/>
                  </a:lnTo>
                  <a:lnTo>
                    <a:pt x="336" y="646"/>
                  </a:lnTo>
                  <a:lnTo>
                    <a:pt x="357" y="621"/>
                  </a:lnTo>
                  <a:lnTo>
                    <a:pt x="378" y="596"/>
                  </a:lnTo>
                  <a:lnTo>
                    <a:pt x="424" y="547"/>
                  </a:lnTo>
                  <a:lnTo>
                    <a:pt x="471" y="498"/>
                  </a:lnTo>
                  <a:lnTo>
                    <a:pt x="521" y="451"/>
                  </a:lnTo>
                  <a:lnTo>
                    <a:pt x="570" y="404"/>
                  </a:lnTo>
                  <a:lnTo>
                    <a:pt x="621" y="359"/>
                  </a:lnTo>
                  <a:lnTo>
                    <a:pt x="673" y="316"/>
                  </a:lnTo>
                  <a:lnTo>
                    <a:pt x="724" y="276"/>
                  </a:lnTo>
                  <a:lnTo>
                    <a:pt x="775" y="238"/>
                  </a:lnTo>
                  <a:lnTo>
                    <a:pt x="825" y="202"/>
                  </a:lnTo>
                  <a:lnTo>
                    <a:pt x="874" y="170"/>
                  </a:lnTo>
                  <a:lnTo>
                    <a:pt x="920" y="141"/>
                  </a:lnTo>
                  <a:lnTo>
                    <a:pt x="966" y="115"/>
                  </a:lnTo>
                  <a:lnTo>
                    <a:pt x="987" y="103"/>
                  </a:lnTo>
                  <a:lnTo>
                    <a:pt x="1008" y="94"/>
                  </a:lnTo>
                  <a:lnTo>
                    <a:pt x="1029" y="85"/>
                  </a:lnTo>
                  <a:lnTo>
                    <a:pt x="1048" y="77"/>
                  </a:lnTo>
                  <a:lnTo>
                    <a:pt x="1066" y="69"/>
                  </a:lnTo>
                  <a:lnTo>
                    <a:pt x="1083" y="63"/>
                  </a:lnTo>
                  <a:lnTo>
                    <a:pt x="1101" y="58"/>
                  </a:lnTo>
                  <a:lnTo>
                    <a:pt x="1118" y="53"/>
                  </a:lnTo>
                  <a:lnTo>
                    <a:pt x="1135" y="48"/>
                  </a:lnTo>
                  <a:lnTo>
                    <a:pt x="1152" y="44"/>
                  </a:lnTo>
                  <a:lnTo>
                    <a:pt x="1168" y="39"/>
                  </a:lnTo>
                  <a:lnTo>
                    <a:pt x="1184" y="36"/>
                  </a:lnTo>
                  <a:lnTo>
                    <a:pt x="1219" y="0"/>
                  </a:lnTo>
                  <a:lnTo>
                    <a:pt x="1197" y="7"/>
                  </a:lnTo>
                  <a:lnTo>
                    <a:pt x="1136" y="27"/>
                  </a:lnTo>
                  <a:lnTo>
                    <a:pt x="1094" y="41"/>
                  </a:lnTo>
                  <a:lnTo>
                    <a:pt x="1047" y="58"/>
                  </a:lnTo>
                  <a:lnTo>
                    <a:pt x="995" y="77"/>
                  </a:lnTo>
                  <a:lnTo>
                    <a:pt x="940" y="97"/>
                  </a:lnTo>
                  <a:lnTo>
                    <a:pt x="882" y="120"/>
                  </a:lnTo>
                  <a:lnTo>
                    <a:pt x="824" y="144"/>
                  </a:lnTo>
                  <a:lnTo>
                    <a:pt x="768" y="170"/>
                  </a:lnTo>
                  <a:lnTo>
                    <a:pt x="712" y="196"/>
                  </a:lnTo>
                  <a:lnTo>
                    <a:pt x="685" y="210"/>
                  </a:lnTo>
                  <a:lnTo>
                    <a:pt x="659" y="224"/>
                  </a:lnTo>
                  <a:lnTo>
                    <a:pt x="634" y="239"/>
                  </a:lnTo>
                  <a:lnTo>
                    <a:pt x="611" y="252"/>
                  </a:lnTo>
                  <a:lnTo>
                    <a:pt x="588" y="267"/>
                  </a:lnTo>
                  <a:lnTo>
                    <a:pt x="567" y="281"/>
                  </a:lnTo>
                  <a:lnTo>
                    <a:pt x="549" y="296"/>
                  </a:lnTo>
                  <a:lnTo>
                    <a:pt x="532" y="310"/>
                  </a:lnTo>
                  <a:lnTo>
                    <a:pt x="499" y="341"/>
                  </a:lnTo>
                  <a:lnTo>
                    <a:pt x="465" y="374"/>
                  </a:lnTo>
                  <a:lnTo>
                    <a:pt x="431" y="409"/>
                  </a:lnTo>
                  <a:lnTo>
                    <a:pt x="397" y="445"/>
                  </a:lnTo>
                  <a:lnTo>
                    <a:pt x="331" y="520"/>
                  </a:lnTo>
                  <a:lnTo>
                    <a:pt x="270" y="592"/>
                  </a:lnTo>
                  <a:lnTo>
                    <a:pt x="216" y="657"/>
                  </a:lnTo>
                  <a:lnTo>
                    <a:pt x="174" y="709"/>
                  </a:lnTo>
                  <a:lnTo>
                    <a:pt x="146" y="745"/>
                  </a:lnTo>
                  <a:lnTo>
                    <a:pt x="137" y="757"/>
                  </a:lnTo>
                  <a:lnTo>
                    <a:pt x="0" y="1067"/>
                  </a:lnTo>
                  <a:lnTo>
                    <a:pt x="15" y="1209"/>
                  </a:lnTo>
                  <a:lnTo>
                    <a:pt x="29" y="1189"/>
                  </a:lnTo>
                  <a:lnTo>
                    <a:pt x="41" y="1167"/>
                  </a:lnTo>
                  <a:lnTo>
                    <a:pt x="53" y="1142"/>
                  </a:lnTo>
                  <a:lnTo>
                    <a:pt x="67" y="1116"/>
                  </a:lnTo>
                  <a:lnTo>
                    <a:pt x="92" y="1058"/>
                  </a:lnTo>
                  <a:lnTo>
                    <a:pt x="120" y="995"/>
                  </a:lnTo>
                  <a:lnTo>
                    <a:pt x="136" y="961"/>
                  </a:lnTo>
                  <a:lnTo>
                    <a:pt x="152" y="927"/>
                  </a:lnTo>
                  <a:lnTo>
                    <a:pt x="171" y="891"/>
                  </a:lnTo>
                  <a:lnTo>
                    <a:pt x="192" y="853"/>
                  </a:lnTo>
                  <a:lnTo>
                    <a:pt x="213" y="815"/>
                  </a:lnTo>
                  <a:lnTo>
                    <a:pt x="238" y="776"/>
                  </a:lnTo>
                  <a:lnTo>
                    <a:pt x="266" y="737"/>
                  </a:lnTo>
                  <a:lnTo>
                    <a:pt x="296" y="696"/>
                  </a:lnTo>
                  <a:close/>
                </a:path>
              </a:pathLst>
            </a:custGeom>
            <a:solidFill>
              <a:srgbClr val="B9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5" name="Group 154"/>
            <p:cNvGrpSpPr>
              <a:grpSpLocks/>
            </p:cNvGrpSpPr>
            <p:nvPr/>
          </p:nvGrpSpPr>
          <p:grpSpPr bwMode="auto">
            <a:xfrm rot="6643097">
              <a:off x="2334" y="2148"/>
              <a:ext cx="240" cy="308"/>
              <a:chOff x="1536" y="2592"/>
              <a:chExt cx="319" cy="289"/>
            </a:xfrm>
          </p:grpSpPr>
          <p:sp>
            <p:nvSpPr>
              <p:cNvPr id="262302" name="Freeform 155"/>
              <p:cNvSpPr>
                <a:spLocks/>
              </p:cNvSpPr>
              <p:nvPr/>
            </p:nvSpPr>
            <p:spPr bwMode="auto">
              <a:xfrm>
                <a:off x="1536" y="2592"/>
                <a:ext cx="319" cy="289"/>
              </a:xfrm>
              <a:custGeom>
                <a:avLst/>
                <a:gdLst>
                  <a:gd name="T0" fmla="*/ 0 w 4789"/>
                  <a:gd name="T1" fmla="*/ 0 h 4334"/>
                  <a:gd name="T2" fmla="*/ 0 w 4789"/>
                  <a:gd name="T3" fmla="*/ 0 h 4334"/>
                  <a:gd name="T4" fmla="*/ 0 w 4789"/>
                  <a:gd name="T5" fmla="*/ 0 h 4334"/>
                  <a:gd name="T6" fmla="*/ 0 w 4789"/>
                  <a:gd name="T7" fmla="*/ 0 h 4334"/>
                  <a:gd name="T8" fmla="*/ 0 w 4789"/>
                  <a:gd name="T9" fmla="*/ 0 h 4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89"/>
                  <a:gd name="T16" fmla="*/ 0 h 4334"/>
                  <a:gd name="T17" fmla="*/ 4789 w 4789"/>
                  <a:gd name="T18" fmla="*/ 4334 h 4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89" h="4334">
                    <a:moveTo>
                      <a:pt x="4789" y="2843"/>
                    </a:moveTo>
                    <a:lnTo>
                      <a:pt x="2790" y="0"/>
                    </a:lnTo>
                    <a:lnTo>
                      <a:pt x="0" y="1146"/>
                    </a:lnTo>
                    <a:lnTo>
                      <a:pt x="1811" y="4334"/>
                    </a:lnTo>
                    <a:lnTo>
                      <a:pt x="4789" y="2843"/>
                    </a:lnTo>
                    <a:close/>
                  </a:path>
                </a:pathLst>
              </a:custGeom>
              <a:solidFill>
                <a:srgbClr val="F8FAE3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3" name="Freeform 156"/>
              <p:cNvSpPr>
                <a:spLocks/>
              </p:cNvSpPr>
              <p:nvPr/>
            </p:nvSpPr>
            <p:spPr bwMode="auto">
              <a:xfrm>
                <a:off x="1656" y="2610"/>
                <a:ext cx="127" cy="126"/>
              </a:xfrm>
              <a:custGeom>
                <a:avLst/>
                <a:gdLst>
                  <a:gd name="T0" fmla="*/ 0 w 1901"/>
                  <a:gd name="T1" fmla="*/ 0 h 1880"/>
                  <a:gd name="T2" fmla="*/ 0 w 1901"/>
                  <a:gd name="T3" fmla="*/ 0 h 1880"/>
                  <a:gd name="T4" fmla="*/ 0 w 1901"/>
                  <a:gd name="T5" fmla="*/ 0 h 1880"/>
                  <a:gd name="T6" fmla="*/ 0 w 1901"/>
                  <a:gd name="T7" fmla="*/ 0 h 1880"/>
                  <a:gd name="T8" fmla="*/ 0 w 1901"/>
                  <a:gd name="T9" fmla="*/ 0 h 18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1"/>
                  <a:gd name="T16" fmla="*/ 0 h 1880"/>
                  <a:gd name="T17" fmla="*/ 1901 w 1901"/>
                  <a:gd name="T18" fmla="*/ 1880 h 18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1" h="1880">
                    <a:moveTo>
                      <a:pt x="1901" y="1376"/>
                    </a:moveTo>
                    <a:lnTo>
                      <a:pt x="916" y="0"/>
                    </a:lnTo>
                    <a:lnTo>
                      <a:pt x="0" y="459"/>
                    </a:lnTo>
                    <a:lnTo>
                      <a:pt x="916" y="1880"/>
                    </a:lnTo>
                    <a:lnTo>
                      <a:pt x="1901" y="1376"/>
                    </a:lnTo>
                    <a:close/>
                  </a:path>
                </a:pathLst>
              </a:custGeom>
              <a:solidFill>
                <a:srgbClr val="CACCB5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4" name="Freeform 157"/>
              <p:cNvSpPr>
                <a:spLocks/>
              </p:cNvSpPr>
              <p:nvPr/>
            </p:nvSpPr>
            <p:spPr bwMode="auto">
              <a:xfrm>
                <a:off x="1783" y="2720"/>
                <a:ext cx="38" cy="57"/>
              </a:xfrm>
              <a:custGeom>
                <a:avLst/>
                <a:gdLst>
                  <a:gd name="T0" fmla="*/ 0 w 576"/>
                  <a:gd name="T1" fmla="*/ 0 h 845"/>
                  <a:gd name="T2" fmla="*/ 0 w 576"/>
                  <a:gd name="T3" fmla="*/ 0 h 845"/>
                  <a:gd name="T4" fmla="*/ 0 w 576"/>
                  <a:gd name="T5" fmla="*/ 0 h 845"/>
                  <a:gd name="T6" fmla="*/ 0 w 576"/>
                  <a:gd name="T7" fmla="*/ 0 h 845"/>
                  <a:gd name="T8" fmla="*/ 0 w 576"/>
                  <a:gd name="T9" fmla="*/ 0 h 845"/>
                  <a:gd name="T10" fmla="*/ 0 w 576"/>
                  <a:gd name="T11" fmla="*/ 0 h 845"/>
                  <a:gd name="T12" fmla="*/ 0 w 576"/>
                  <a:gd name="T13" fmla="*/ 0 h 845"/>
                  <a:gd name="T14" fmla="*/ 0 w 576"/>
                  <a:gd name="T15" fmla="*/ 0 h 845"/>
                  <a:gd name="T16" fmla="*/ 0 w 576"/>
                  <a:gd name="T17" fmla="*/ 0 h 845"/>
                  <a:gd name="T18" fmla="*/ 0 w 576"/>
                  <a:gd name="T19" fmla="*/ 0 h 845"/>
                  <a:gd name="T20" fmla="*/ 0 w 576"/>
                  <a:gd name="T21" fmla="*/ 0 h 845"/>
                  <a:gd name="T22" fmla="*/ 0 w 576"/>
                  <a:gd name="T23" fmla="*/ 0 h 845"/>
                  <a:gd name="T24" fmla="*/ 0 w 576"/>
                  <a:gd name="T25" fmla="*/ 0 h 845"/>
                  <a:gd name="T26" fmla="*/ 0 w 576"/>
                  <a:gd name="T27" fmla="*/ 0 h 845"/>
                  <a:gd name="T28" fmla="*/ 0 w 576"/>
                  <a:gd name="T29" fmla="*/ 0 h 845"/>
                  <a:gd name="T30" fmla="*/ 0 w 576"/>
                  <a:gd name="T31" fmla="*/ 0 h 845"/>
                  <a:gd name="T32" fmla="*/ 0 w 576"/>
                  <a:gd name="T33" fmla="*/ 0 h 845"/>
                  <a:gd name="T34" fmla="*/ 0 w 576"/>
                  <a:gd name="T35" fmla="*/ 0 h 845"/>
                  <a:gd name="T36" fmla="*/ 0 w 576"/>
                  <a:gd name="T37" fmla="*/ 0 h 845"/>
                  <a:gd name="T38" fmla="*/ 0 w 576"/>
                  <a:gd name="T39" fmla="*/ 0 h 845"/>
                  <a:gd name="T40" fmla="*/ 0 w 576"/>
                  <a:gd name="T41" fmla="*/ 0 h 845"/>
                  <a:gd name="T42" fmla="*/ 0 w 576"/>
                  <a:gd name="T43" fmla="*/ 0 h 845"/>
                  <a:gd name="T44" fmla="*/ 0 w 576"/>
                  <a:gd name="T45" fmla="*/ 0 h 845"/>
                  <a:gd name="T46" fmla="*/ 0 w 576"/>
                  <a:gd name="T47" fmla="*/ 0 h 845"/>
                  <a:gd name="T48" fmla="*/ 0 w 576"/>
                  <a:gd name="T49" fmla="*/ 0 h 845"/>
                  <a:gd name="T50" fmla="*/ 0 w 576"/>
                  <a:gd name="T51" fmla="*/ 0 h 845"/>
                  <a:gd name="T52" fmla="*/ 0 w 576"/>
                  <a:gd name="T53" fmla="*/ 0 h 845"/>
                  <a:gd name="T54" fmla="*/ 0 w 576"/>
                  <a:gd name="T55" fmla="*/ 0 h 845"/>
                  <a:gd name="T56" fmla="*/ 0 w 576"/>
                  <a:gd name="T57" fmla="*/ 0 h 845"/>
                  <a:gd name="T58" fmla="*/ 0 w 576"/>
                  <a:gd name="T59" fmla="*/ 0 h 845"/>
                  <a:gd name="T60" fmla="*/ 0 w 576"/>
                  <a:gd name="T61" fmla="*/ 0 h 845"/>
                  <a:gd name="T62" fmla="*/ 0 w 576"/>
                  <a:gd name="T63" fmla="*/ 0 h 845"/>
                  <a:gd name="T64" fmla="*/ 0 w 576"/>
                  <a:gd name="T65" fmla="*/ 0 h 845"/>
                  <a:gd name="T66" fmla="*/ 0 w 576"/>
                  <a:gd name="T67" fmla="*/ 0 h 845"/>
                  <a:gd name="T68" fmla="*/ 0 w 576"/>
                  <a:gd name="T69" fmla="*/ 0 h 845"/>
                  <a:gd name="T70" fmla="*/ 0 w 576"/>
                  <a:gd name="T71" fmla="*/ 0 h 845"/>
                  <a:gd name="T72" fmla="*/ 0 w 576"/>
                  <a:gd name="T73" fmla="*/ 0 h 845"/>
                  <a:gd name="T74" fmla="*/ 0 w 576"/>
                  <a:gd name="T75" fmla="*/ 0 h 845"/>
                  <a:gd name="T76" fmla="*/ 0 w 576"/>
                  <a:gd name="T77" fmla="*/ 0 h 845"/>
                  <a:gd name="T78" fmla="*/ 0 w 576"/>
                  <a:gd name="T79" fmla="*/ 0 h 845"/>
                  <a:gd name="T80" fmla="*/ 0 w 576"/>
                  <a:gd name="T81" fmla="*/ 0 h 845"/>
                  <a:gd name="T82" fmla="*/ 0 w 576"/>
                  <a:gd name="T83" fmla="*/ 0 h 845"/>
                  <a:gd name="T84" fmla="*/ 0 w 576"/>
                  <a:gd name="T85" fmla="*/ 0 h 845"/>
                  <a:gd name="T86" fmla="*/ 0 w 576"/>
                  <a:gd name="T87" fmla="*/ 0 h 845"/>
                  <a:gd name="T88" fmla="*/ 0 w 576"/>
                  <a:gd name="T89" fmla="*/ 0 h 845"/>
                  <a:gd name="T90" fmla="*/ 0 w 576"/>
                  <a:gd name="T91" fmla="*/ 0 h 845"/>
                  <a:gd name="T92" fmla="*/ 0 w 576"/>
                  <a:gd name="T93" fmla="*/ 0 h 845"/>
                  <a:gd name="T94" fmla="*/ 0 w 576"/>
                  <a:gd name="T95" fmla="*/ 0 h 845"/>
                  <a:gd name="T96" fmla="*/ 0 w 576"/>
                  <a:gd name="T97" fmla="*/ 0 h 845"/>
                  <a:gd name="T98" fmla="*/ 0 w 576"/>
                  <a:gd name="T99" fmla="*/ 0 h 845"/>
                  <a:gd name="T100" fmla="*/ 0 w 576"/>
                  <a:gd name="T101" fmla="*/ 0 h 8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6"/>
                  <a:gd name="T154" fmla="*/ 0 h 845"/>
                  <a:gd name="T155" fmla="*/ 576 w 576"/>
                  <a:gd name="T156" fmla="*/ 845 h 84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6" h="845">
                    <a:moveTo>
                      <a:pt x="4" y="21"/>
                    </a:moveTo>
                    <a:lnTo>
                      <a:pt x="66" y="124"/>
                    </a:lnTo>
                    <a:lnTo>
                      <a:pt x="130" y="226"/>
                    </a:lnTo>
                    <a:lnTo>
                      <a:pt x="195" y="328"/>
                    </a:lnTo>
                    <a:lnTo>
                      <a:pt x="262" y="430"/>
                    </a:lnTo>
                    <a:lnTo>
                      <a:pt x="330" y="531"/>
                    </a:lnTo>
                    <a:lnTo>
                      <a:pt x="401" y="632"/>
                    </a:lnTo>
                    <a:lnTo>
                      <a:pt x="470" y="733"/>
                    </a:lnTo>
                    <a:lnTo>
                      <a:pt x="541" y="834"/>
                    </a:lnTo>
                    <a:lnTo>
                      <a:pt x="543" y="837"/>
                    </a:lnTo>
                    <a:lnTo>
                      <a:pt x="546" y="840"/>
                    </a:lnTo>
                    <a:lnTo>
                      <a:pt x="549" y="842"/>
                    </a:lnTo>
                    <a:lnTo>
                      <a:pt x="553" y="844"/>
                    </a:lnTo>
                    <a:lnTo>
                      <a:pt x="556" y="845"/>
                    </a:lnTo>
                    <a:lnTo>
                      <a:pt x="561" y="845"/>
                    </a:lnTo>
                    <a:lnTo>
                      <a:pt x="564" y="845"/>
                    </a:lnTo>
                    <a:lnTo>
                      <a:pt x="568" y="845"/>
                    </a:lnTo>
                    <a:lnTo>
                      <a:pt x="571" y="843"/>
                    </a:lnTo>
                    <a:lnTo>
                      <a:pt x="573" y="842"/>
                    </a:lnTo>
                    <a:lnTo>
                      <a:pt x="575" y="840"/>
                    </a:lnTo>
                    <a:lnTo>
                      <a:pt x="576" y="837"/>
                    </a:lnTo>
                    <a:lnTo>
                      <a:pt x="576" y="835"/>
                    </a:lnTo>
                    <a:lnTo>
                      <a:pt x="576" y="832"/>
                    </a:lnTo>
                    <a:lnTo>
                      <a:pt x="575" y="827"/>
                    </a:lnTo>
                    <a:lnTo>
                      <a:pt x="573" y="824"/>
                    </a:lnTo>
                    <a:lnTo>
                      <a:pt x="503" y="724"/>
                    </a:lnTo>
                    <a:lnTo>
                      <a:pt x="433" y="623"/>
                    </a:lnTo>
                    <a:lnTo>
                      <a:pt x="362" y="522"/>
                    </a:lnTo>
                    <a:lnTo>
                      <a:pt x="294" y="421"/>
                    </a:lnTo>
                    <a:lnTo>
                      <a:pt x="226" y="319"/>
                    </a:lnTo>
                    <a:lnTo>
                      <a:pt x="160" y="218"/>
                    </a:lnTo>
                    <a:lnTo>
                      <a:pt x="128" y="166"/>
                    </a:lnTo>
                    <a:lnTo>
                      <a:pt x="97" y="115"/>
                    </a:lnTo>
                    <a:lnTo>
                      <a:pt x="66" y="63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30" y="5"/>
                    </a:lnTo>
                    <a:lnTo>
                      <a:pt x="27" y="3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5" name="Freeform 158"/>
              <p:cNvSpPr>
                <a:spLocks/>
              </p:cNvSpPr>
              <p:nvPr/>
            </p:nvSpPr>
            <p:spPr bwMode="auto">
              <a:xfrm>
                <a:off x="1751" y="2736"/>
                <a:ext cx="39" cy="61"/>
              </a:xfrm>
              <a:custGeom>
                <a:avLst/>
                <a:gdLst>
                  <a:gd name="T0" fmla="*/ 0 w 591"/>
                  <a:gd name="T1" fmla="*/ 0 h 919"/>
                  <a:gd name="T2" fmla="*/ 0 w 591"/>
                  <a:gd name="T3" fmla="*/ 0 h 919"/>
                  <a:gd name="T4" fmla="*/ 0 w 591"/>
                  <a:gd name="T5" fmla="*/ 0 h 919"/>
                  <a:gd name="T6" fmla="*/ 0 w 591"/>
                  <a:gd name="T7" fmla="*/ 0 h 919"/>
                  <a:gd name="T8" fmla="*/ 0 w 591"/>
                  <a:gd name="T9" fmla="*/ 0 h 919"/>
                  <a:gd name="T10" fmla="*/ 0 w 591"/>
                  <a:gd name="T11" fmla="*/ 0 h 919"/>
                  <a:gd name="T12" fmla="*/ 0 w 591"/>
                  <a:gd name="T13" fmla="*/ 0 h 919"/>
                  <a:gd name="T14" fmla="*/ 0 w 591"/>
                  <a:gd name="T15" fmla="*/ 0 h 919"/>
                  <a:gd name="T16" fmla="*/ 0 w 591"/>
                  <a:gd name="T17" fmla="*/ 0 h 919"/>
                  <a:gd name="T18" fmla="*/ 0 w 591"/>
                  <a:gd name="T19" fmla="*/ 0 h 919"/>
                  <a:gd name="T20" fmla="*/ 0 w 591"/>
                  <a:gd name="T21" fmla="*/ 0 h 919"/>
                  <a:gd name="T22" fmla="*/ 0 w 591"/>
                  <a:gd name="T23" fmla="*/ 0 h 919"/>
                  <a:gd name="T24" fmla="*/ 0 w 591"/>
                  <a:gd name="T25" fmla="*/ 0 h 919"/>
                  <a:gd name="T26" fmla="*/ 0 w 591"/>
                  <a:gd name="T27" fmla="*/ 0 h 919"/>
                  <a:gd name="T28" fmla="*/ 0 w 591"/>
                  <a:gd name="T29" fmla="*/ 0 h 919"/>
                  <a:gd name="T30" fmla="*/ 0 w 591"/>
                  <a:gd name="T31" fmla="*/ 0 h 919"/>
                  <a:gd name="T32" fmla="*/ 0 w 591"/>
                  <a:gd name="T33" fmla="*/ 0 h 919"/>
                  <a:gd name="T34" fmla="*/ 0 w 591"/>
                  <a:gd name="T35" fmla="*/ 0 h 919"/>
                  <a:gd name="T36" fmla="*/ 0 w 591"/>
                  <a:gd name="T37" fmla="*/ 0 h 919"/>
                  <a:gd name="T38" fmla="*/ 0 w 591"/>
                  <a:gd name="T39" fmla="*/ 0 h 919"/>
                  <a:gd name="T40" fmla="*/ 0 w 591"/>
                  <a:gd name="T41" fmla="*/ 0 h 919"/>
                  <a:gd name="T42" fmla="*/ 0 w 591"/>
                  <a:gd name="T43" fmla="*/ 0 h 919"/>
                  <a:gd name="T44" fmla="*/ 0 w 591"/>
                  <a:gd name="T45" fmla="*/ 0 h 919"/>
                  <a:gd name="T46" fmla="*/ 0 w 591"/>
                  <a:gd name="T47" fmla="*/ 0 h 919"/>
                  <a:gd name="T48" fmla="*/ 0 w 591"/>
                  <a:gd name="T49" fmla="*/ 0 h 919"/>
                  <a:gd name="T50" fmla="*/ 0 w 591"/>
                  <a:gd name="T51" fmla="*/ 0 h 919"/>
                  <a:gd name="T52" fmla="*/ 0 w 591"/>
                  <a:gd name="T53" fmla="*/ 0 h 919"/>
                  <a:gd name="T54" fmla="*/ 0 w 591"/>
                  <a:gd name="T55" fmla="*/ 0 h 919"/>
                  <a:gd name="T56" fmla="*/ 0 w 591"/>
                  <a:gd name="T57" fmla="*/ 0 h 919"/>
                  <a:gd name="T58" fmla="*/ 0 w 591"/>
                  <a:gd name="T59" fmla="*/ 0 h 919"/>
                  <a:gd name="T60" fmla="*/ 0 w 591"/>
                  <a:gd name="T61" fmla="*/ 0 h 919"/>
                  <a:gd name="T62" fmla="*/ 0 w 591"/>
                  <a:gd name="T63" fmla="*/ 0 h 919"/>
                  <a:gd name="T64" fmla="*/ 0 w 591"/>
                  <a:gd name="T65" fmla="*/ 0 h 919"/>
                  <a:gd name="T66" fmla="*/ 0 w 591"/>
                  <a:gd name="T67" fmla="*/ 0 h 919"/>
                  <a:gd name="T68" fmla="*/ 0 w 591"/>
                  <a:gd name="T69" fmla="*/ 0 h 919"/>
                  <a:gd name="T70" fmla="*/ 0 w 591"/>
                  <a:gd name="T71" fmla="*/ 0 h 919"/>
                  <a:gd name="T72" fmla="*/ 0 w 591"/>
                  <a:gd name="T73" fmla="*/ 0 h 919"/>
                  <a:gd name="T74" fmla="*/ 0 w 591"/>
                  <a:gd name="T75" fmla="*/ 0 h 919"/>
                  <a:gd name="T76" fmla="*/ 0 w 591"/>
                  <a:gd name="T77" fmla="*/ 0 h 919"/>
                  <a:gd name="T78" fmla="*/ 0 w 591"/>
                  <a:gd name="T79" fmla="*/ 0 h 919"/>
                  <a:gd name="T80" fmla="*/ 0 w 591"/>
                  <a:gd name="T81" fmla="*/ 0 h 919"/>
                  <a:gd name="T82" fmla="*/ 0 w 591"/>
                  <a:gd name="T83" fmla="*/ 0 h 919"/>
                  <a:gd name="T84" fmla="*/ 0 w 591"/>
                  <a:gd name="T85" fmla="*/ 0 h 919"/>
                  <a:gd name="T86" fmla="*/ 0 w 591"/>
                  <a:gd name="T87" fmla="*/ 0 h 919"/>
                  <a:gd name="T88" fmla="*/ 0 w 591"/>
                  <a:gd name="T89" fmla="*/ 0 h 919"/>
                  <a:gd name="T90" fmla="*/ 0 w 591"/>
                  <a:gd name="T91" fmla="*/ 0 h 919"/>
                  <a:gd name="T92" fmla="*/ 0 w 591"/>
                  <a:gd name="T93" fmla="*/ 0 h 919"/>
                  <a:gd name="T94" fmla="*/ 0 w 591"/>
                  <a:gd name="T95" fmla="*/ 0 h 919"/>
                  <a:gd name="T96" fmla="*/ 0 w 591"/>
                  <a:gd name="T97" fmla="*/ 0 h 919"/>
                  <a:gd name="T98" fmla="*/ 0 w 591"/>
                  <a:gd name="T99" fmla="*/ 0 h 919"/>
                  <a:gd name="T100" fmla="*/ 0 w 591"/>
                  <a:gd name="T101" fmla="*/ 0 h 919"/>
                  <a:gd name="T102" fmla="*/ 0 w 591"/>
                  <a:gd name="T103" fmla="*/ 0 h 919"/>
                  <a:gd name="T104" fmla="*/ 0 w 591"/>
                  <a:gd name="T105" fmla="*/ 0 h 91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91"/>
                  <a:gd name="T160" fmla="*/ 0 h 919"/>
                  <a:gd name="T161" fmla="*/ 591 w 591"/>
                  <a:gd name="T162" fmla="*/ 919 h 91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91" h="919">
                    <a:moveTo>
                      <a:pt x="1" y="18"/>
                    </a:moveTo>
                    <a:lnTo>
                      <a:pt x="33" y="75"/>
                    </a:lnTo>
                    <a:lnTo>
                      <a:pt x="65" y="131"/>
                    </a:lnTo>
                    <a:lnTo>
                      <a:pt x="98" y="187"/>
                    </a:lnTo>
                    <a:lnTo>
                      <a:pt x="131" y="243"/>
                    </a:lnTo>
                    <a:lnTo>
                      <a:pt x="200" y="355"/>
                    </a:lnTo>
                    <a:lnTo>
                      <a:pt x="270" y="466"/>
                    </a:lnTo>
                    <a:lnTo>
                      <a:pt x="342" y="577"/>
                    </a:lnTo>
                    <a:lnTo>
                      <a:pt x="414" y="688"/>
                    </a:lnTo>
                    <a:lnTo>
                      <a:pt x="486" y="799"/>
                    </a:lnTo>
                    <a:lnTo>
                      <a:pt x="559" y="910"/>
                    </a:lnTo>
                    <a:lnTo>
                      <a:pt x="563" y="912"/>
                    </a:lnTo>
                    <a:lnTo>
                      <a:pt x="566" y="916"/>
                    </a:lnTo>
                    <a:lnTo>
                      <a:pt x="569" y="918"/>
                    </a:lnTo>
                    <a:lnTo>
                      <a:pt x="573" y="919"/>
                    </a:lnTo>
                    <a:lnTo>
                      <a:pt x="576" y="919"/>
                    </a:lnTo>
                    <a:lnTo>
                      <a:pt x="580" y="919"/>
                    </a:lnTo>
                    <a:lnTo>
                      <a:pt x="583" y="919"/>
                    </a:lnTo>
                    <a:lnTo>
                      <a:pt x="586" y="918"/>
                    </a:lnTo>
                    <a:lnTo>
                      <a:pt x="588" y="916"/>
                    </a:lnTo>
                    <a:lnTo>
                      <a:pt x="590" y="913"/>
                    </a:lnTo>
                    <a:lnTo>
                      <a:pt x="590" y="910"/>
                    </a:lnTo>
                    <a:lnTo>
                      <a:pt x="591" y="907"/>
                    </a:lnTo>
                    <a:lnTo>
                      <a:pt x="590" y="904"/>
                    </a:lnTo>
                    <a:lnTo>
                      <a:pt x="589" y="901"/>
                    </a:lnTo>
                    <a:lnTo>
                      <a:pt x="587" y="898"/>
                    </a:lnTo>
                    <a:lnTo>
                      <a:pt x="585" y="895"/>
                    </a:lnTo>
                    <a:lnTo>
                      <a:pt x="514" y="785"/>
                    </a:lnTo>
                    <a:lnTo>
                      <a:pt x="444" y="676"/>
                    </a:lnTo>
                    <a:lnTo>
                      <a:pt x="373" y="567"/>
                    </a:lnTo>
                    <a:lnTo>
                      <a:pt x="302" y="458"/>
                    </a:lnTo>
                    <a:lnTo>
                      <a:pt x="233" y="348"/>
                    </a:lnTo>
                    <a:lnTo>
                      <a:pt x="166" y="238"/>
                    </a:lnTo>
                    <a:lnTo>
                      <a:pt x="133" y="183"/>
                    </a:lnTo>
                    <a:lnTo>
                      <a:pt x="101" y="127"/>
                    </a:lnTo>
                    <a:lnTo>
                      <a:pt x="69" y="73"/>
                    </a:lnTo>
                    <a:lnTo>
                      <a:pt x="38" y="17"/>
                    </a:lnTo>
                    <a:lnTo>
                      <a:pt x="36" y="13"/>
                    </a:lnTo>
                    <a:lnTo>
                      <a:pt x="34" y="11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4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6" name="Freeform 159"/>
              <p:cNvSpPr>
                <a:spLocks/>
              </p:cNvSpPr>
              <p:nvPr/>
            </p:nvSpPr>
            <p:spPr bwMode="auto">
              <a:xfrm>
                <a:off x="1733" y="2742"/>
                <a:ext cx="37" cy="58"/>
              </a:xfrm>
              <a:custGeom>
                <a:avLst/>
                <a:gdLst>
                  <a:gd name="T0" fmla="*/ 0 w 562"/>
                  <a:gd name="T1" fmla="*/ 0 h 865"/>
                  <a:gd name="T2" fmla="*/ 0 w 562"/>
                  <a:gd name="T3" fmla="*/ 0 h 865"/>
                  <a:gd name="T4" fmla="*/ 0 w 562"/>
                  <a:gd name="T5" fmla="*/ 0 h 865"/>
                  <a:gd name="T6" fmla="*/ 0 w 562"/>
                  <a:gd name="T7" fmla="*/ 0 h 865"/>
                  <a:gd name="T8" fmla="*/ 0 w 562"/>
                  <a:gd name="T9" fmla="*/ 0 h 865"/>
                  <a:gd name="T10" fmla="*/ 0 w 562"/>
                  <a:gd name="T11" fmla="*/ 0 h 865"/>
                  <a:gd name="T12" fmla="*/ 0 w 562"/>
                  <a:gd name="T13" fmla="*/ 0 h 865"/>
                  <a:gd name="T14" fmla="*/ 0 w 562"/>
                  <a:gd name="T15" fmla="*/ 0 h 865"/>
                  <a:gd name="T16" fmla="*/ 0 w 562"/>
                  <a:gd name="T17" fmla="*/ 0 h 865"/>
                  <a:gd name="T18" fmla="*/ 0 w 562"/>
                  <a:gd name="T19" fmla="*/ 0 h 865"/>
                  <a:gd name="T20" fmla="*/ 0 w 562"/>
                  <a:gd name="T21" fmla="*/ 0 h 865"/>
                  <a:gd name="T22" fmla="*/ 0 w 562"/>
                  <a:gd name="T23" fmla="*/ 0 h 865"/>
                  <a:gd name="T24" fmla="*/ 0 w 562"/>
                  <a:gd name="T25" fmla="*/ 0 h 865"/>
                  <a:gd name="T26" fmla="*/ 0 w 562"/>
                  <a:gd name="T27" fmla="*/ 0 h 865"/>
                  <a:gd name="T28" fmla="*/ 0 w 562"/>
                  <a:gd name="T29" fmla="*/ 0 h 865"/>
                  <a:gd name="T30" fmla="*/ 0 w 562"/>
                  <a:gd name="T31" fmla="*/ 0 h 865"/>
                  <a:gd name="T32" fmla="*/ 0 w 562"/>
                  <a:gd name="T33" fmla="*/ 0 h 865"/>
                  <a:gd name="T34" fmla="*/ 0 w 562"/>
                  <a:gd name="T35" fmla="*/ 0 h 865"/>
                  <a:gd name="T36" fmla="*/ 0 w 562"/>
                  <a:gd name="T37" fmla="*/ 0 h 865"/>
                  <a:gd name="T38" fmla="*/ 0 w 562"/>
                  <a:gd name="T39" fmla="*/ 0 h 865"/>
                  <a:gd name="T40" fmla="*/ 0 w 562"/>
                  <a:gd name="T41" fmla="*/ 0 h 865"/>
                  <a:gd name="T42" fmla="*/ 0 w 562"/>
                  <a:gd name="T43" fmla="*/ 0 h 865"/>
                  <a:gd name="T44" fmla="*/ 0 w 562"/>
                  <a:gd name="T45" fmla="*/ 0 h 865"/>
                  <a:gd name="T46" fmla="*/ 0 w 562"/>
                  <a:gd name="T47" fmla="*/ 0 h 865"/>
                  <a:gd name="T48" fmla="*/ 0 w 562"/>
                  <a:gd name="T49" fmla="*/ 0 h 865"/>
                  <a:gd name="T50" fmla="*/ 0 w 562"/>
                  <a:gd name="T51" fmla="*/ 0 h 865"/>
                  <a:gd name="T52" fmla="*/ 0 w 562"/>
                  <a:gd name="T53" fmla="*/ 0 h 865"/>
                  <a:gd name="T54" fmla="*/ 0 w 562"/>
                  <a:gd name="T55" fmla="*/ 0 h 865"/>
                  <a:gd name="T56" fmla="*/ 0 w 562"/>
                  <a:gd name="T57" fmla="*/ 0 h 865"/>
                  <a:gd name="T58" fmla="*/ 0 w 562"/>
                  <a:gd name="T59" fmla="*/ 0 h 865"/>
                  <a:gd name="T60" fmla="*/ 0 w 562"/>
                  <a:gd name="T61" fmla="*/ 0 h 865"/>
                  <a:gd name="T62" fmla="*/ 0 w 562"/>
                  <a:gd name="T63" fmla="*/ 0 h 8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2"/>
                  <a:gd name="T97" fmla="*/ 0 h 865"/>
                  <a:gd name="T98" fmla="*/ 562 w 562"/>
                  <a:gd name="T99" fmla="*/ 865 h 8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2" h="865">
                    <a:moveTo>
                      <a:pt x="1" y="16"/>
                    </a:moveTo>
                    <a:lnTo>
                      <a:pt x="27" y="69"/>
                    </a:lnTo>
                    <a:lnTo>
                      <a:pt x="56" y="124"/>
                    </a:lnTo>
                    <a:lnTo>
                      <a:pt x="86" y="178"/>
                    </a:lnTo>
                    <a:lnTo>
                      <a:pt x="117" y="231"/>
                    </a:lnTo>
                    <a:lnTo>
                      <a:pt x="149" y="284"/>
                    </a:lnTo>
                    <a:lnTo>
                      <a:pt x="182" y="337"/>
                    </a:lnTo>
                    <a:lnTo>
                      <a:pt x="216" y="391"/>
                    </a:lnTo>
                    <a:lnTo>
                      <a:pt x="250" y="443"/>
                    </a:lnTo>
                    <a:lnTo>
                      <a:pt x="320" y="548"/>
                    </a:lnTo>
                    <a:lnTo>
                      <a:pt x="391" y="653"/>
                    </a:lnTo>
                    <a:lnTo>
                      <a:pt x="462" y="757"/>
                    </a:lnTo>
                    <a:lnTo>
                      <a:pt x="533" y="862"/>
                    </a:lnTo>
                    <a:lnTo>
                      <a:pt x="532" y="861"/>
                    </a:lnTo>
                    <a:lnTo>
                      <a:pt x="532" y="860"/>
                    </a:lnTo>
                    <a:lnTo>
                      <a:pt x="531" y="859"/>
                    </a:lnTo>
                    <a:lnTo>
                      <a:pt x="530" y="858"/>
                    </a:lnTo>
                    <a:lnTo>
                      <a:pt x="529" y="857"/>
                    </a:lnTo>
                    <a:lnTo>
                      <a:pt x="528" y="856"/>
                    </a:lnTo>
                    <a:lnTo>
                      <a:pt x="528" y="855"/>
                    </a:lnTo>
                    <a:lnTo>
                      <a:pt x="527" y="854"/>
                    </a:lnTo>
                    <a:lnTo>
                      <a:pt x="529" y="856"/>
                    </a:lnTo>
                    <a:lnTo>
                      <a:pt x="532" y="859"/>
                    </a:lnTo>
                    <a:lnTo>
                      <a:pt x="535" y="861"/>
                    </a:lnTo>
                    <a:lnTo>
                      <a:pt x="538" y="863"/>
                    </a:lnTo>
                    <a:lnTo>
                      <a:pt x="542" y="864"/>
                    </a:lnTo>
                    <a:lnTo>
                      <a:pt x="547" y="865"/>
                    </a:lnTo>
                    <a:lnTo>
                      <a:pt x="550" y="865"/>
                    </a:lnTo>
                    <a:lnTo>
                      <a:pt x="554" y="864"/>
                    </a:lnTo>
                    <a:lnTo>
                      <a:pt x="557" y="863"/>
                    </a:lnTo>
                    <a:lnTo>
                      <a:pt x="559" y="861"/>
                    </a:lnTo>
                    <a:lnTo>
                      <a:pt x="561" y="859"/>
                    </a:lnTo>
                    <a:lnTo>
                      <a:pt x="562" y="856"/>
                    </a:lnTo>
                    <a:lnTo>
                      <a:pt x="562" y="852"/>
                    </a:lnTo>
                    <a:lnTo>
                      <a:pt x="562" y="849"/>
                    </a:lnTo>
                    <a:lnTo>
                      <a:pt x="560" y="847"/>
                    </a:lnTo>
                    <a:lnTo>
                      <a:pt x="559" y="844"/>
                    </a:lnTo>
                    <a:lnTo>
                      <a:pt x="489" y="742"/>
                    </a:lnTo>
                    <a:lnTo>
                      <a:pt x="420" y="640"/>
                    </a:lnTo>
                    <a:lnTo>
                      <a:pt x="350" y="537"/>
                    </a:lnTo>
                    <a:lnTo>
                      <a:pt x="282" y="434"/>
                    </a:lnTo>
                    <a:lnTo>
                      <a:pt x="249" y="382"/>
                    </a:lnTo>
                    <a:lnTo>
                      <a:pt x="216" y="331"/>
                    </a:lnTo>
                    <a:lnTo>
                      <a:pt x="184" y="279"/>
                    </a:lnTo>
                    <a:lnTo>
                      <a:pt x="153" y="227"/>
                    </a:lnTo>
                    <a:lnTo>
                      <a:pt x="122" y="175"/>
                    </a:lnTo>
                    <a:lnTo>
                      <a:pt x="92" y="123"/>
                    </a:lnTo>
                    <a:lnTo>
                      <a:pt x="65" y="70"/>
                    </a:lnTo>
                    <a:lnTo>
                      <a:pt x="37" y="17"/>
                    </a:lnTo>
                    <a:lnTo>
                      <a:pt x="36" y="14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7" name="Freeform 160"/>
              <p:cNvSpPr>
                <a:spLocks/>
              </p:cNvSpPr>
              <p:nvPr/>
            </p:nvSpPr>
            <p:spPr bwMode="auto">
              <a:xfrm>
                <a:off x="1642" y="2656"/>
                <a:ext cx="102" cy="163"/>
              </a:xfrm>
              <a:custGeom>
                <a:avLst/>
                <a:gdLst>
                  <a:gd name="T0" fmla="*/ 0 w 1536"/>
                  <a:gd name="T1" fmla="*/ 0 h 2455"/>
                  <a:gd name="T2" fmla="*/ 0 w 1536"/>
                  <a:gd name="T3" fmla="*/ 0 h 2455"/>
                  <a:gd name="T4" fmla="*/ 0 w 1536"/>
                  <a:gd name="T5" fmla="*/ 0 h 2455"/>
                  <a:gd name="T6" fmla="*/ 0 w 1536"/>
                  <a:gd name="T7" fmla="*/ 0 h 2455"/>
                  <a:gd name="T8" fmla="*/ 0 w 1536"/>
                  <a:gd name="T9" fmla="*/ 0 h 2455"/>
                  <a:gd name="T10" fmla="*/ 0 w 1536"/>
                  <a:gd name="T11" fmla="*/ 0 h 2455"/>
                  <a:gd name="T12" fmla="*/ 0 w 1536"/>
                  <a:gd name="T13" fmla="*/ 0 h 2455"/>
                  <a:gd name="T14" fmla="*/ 0 w 1536"/>
                  <a:gd name="T15" fmla="*/ 0 h 2455"/>
                  <a:gd name="T16" fmla="*/ 0 w 1536"/>
                  <a:gd name="T17" fmla="*/ 0 h 2455"/>
                  <a:gd name="T18" fmla="*/ 0 w 1536"/>
                  <a:gd name="T19" fmla="*/ 0 h 2455"/>
                  <a:gd name="T20" fmla="*/ 0 w 1536"/>
                  <a:gd name="T21" fmla="*/ 0 h 2455"/>
                  <a:gd name="T22" fmla="*/ 0 w 1536"/>
                  <a:gd name="T23" fmla="*/ 0 h 2455"/>
                  <a:gd name="T24" fmla="*/ 0 w 1536"/>
                  <a:gd name="T25" fmla="*/ 0 h 2455"/>
                  <a:gd name="T26" fmla="*/ 0 w 1536"/>
                  <a:gd name="T27" fmla="*/ 0 h 2455"/>
                  <a:gd name="T28" fmla="*/ 0 w 1536"/>
                  <a:gd name="T29" fmla="*/ 0 h 2455"/>
                  <a:gd name="T30" fmla="*/ 0 w 1536"/>
                  <a:gd name="T31" fmla="*/ 0 h 2455"/>
                  <a:gd name="T32" fmla="*/ 0 w 1536"/>
                  <a:gd name="T33" fmla="*/ 0 h 2455"/>
                  <a:gd name="T34" fmla="*/ 0 w 1536"/>
                  <a:gd name="T35" fmla="*/ 0 h 2455"/>
                  <a:gd name="T36" fmla="*/ 0 w 1536"/>
                  <a:gd name="T37" fmla="*/ 0 h 2455"/>
                  <a:gd name="T38" fmla="*/ 0 w 1536"/>
                  <a:gd name="T39" fmla="*/ 0 h 2455"/>
                  <a:gd name="T40" fmla="*/ 0 w 1536"/>
                  <a:gd name="T41" fmla="*/ 0 h 2455"/>
                  <a:gd name="T42" fmla="*/ 0 w 1536"/>
                  <a:gd name="T43" fmla="*/ 0 h 2455"/>
                  <a:gd name="T44" fmla="*/ 0 w 1536"/>
                  <a:gd name="T45" fmla="*/ 0 h 2455"/>
                  <a:gd name="T46" fmla="*/ 0 w 1536"/>
                  <a:gd name="T47" fmla="*/ 0 h 2455"/>
                  <a:gd name="T48" fmla="*/ 0 w 1536"/>
                  <a:gd name="T49" fmla="*/ 0 h 2455"/>
                  <a:gd name="T50" fmla="*/ 0 w 1536"/>
                  <a:gd name="T51" fmla="*/ 0 h 2455"/>
                  <a:gd name="T52" fmla="*/ 0 w 1536"/>
                  <a:gd name="T53" fmla="*/ 0 h 2455"/>
                  <a:gd name="T54" fmla="*/ 0 w 1536"/>
                  <a:gd name="T55" fmla="*/ 0 h 2455"/>
                  <a:gd name="T56" fmla="*/ 0 w 1536"/>
                  <a:gd name="T57" fmla="*/ 0 h 2455"/>
                  <a:gd name="T58" fmla="*/ 0 w 1536"/>
                  <a:gd name="T59" fmla="*/ 0 h 2455"/>
                  <a:gd name="T60" fmla="*/ 0 w 1536"/>
                  <a:gd name="T61" fmla="*/ 0 h 2455"/>
                  <a:gd name="T62" fmla="*/ 0 w 1536"/>
                  <a:gd name="T63" fmla="*/ 0 h 2455"/>
                  <a:gd name="T64" fmla="*/ 0 w 1536"/>
                  <a:gd name="T65" fmla="*/ 0 h 2455"/>
                  <a:gd name="T66" fmla="*/ 0 w 1536"/>
                  <a:gd name="T67" fmla="*/ 0 h 2455"/>
                  <a:gd name="T68" fmla="*/ 0 w 1536"/>
                  <a:gd name="T69" fmla="*/ 0 h 2455"/>
                  <a:gd name="T70" fmla="*/ 0 w 1536"/>
                  <a:gd name="T71" fmla="*/ 0 h 2455"/>
                  <a:gd name="T72" fmla="*/ 0 w 1536"/>
                  <a:gd name="T73" fmla="*/ 0 h 2455"/>
                  <a:gd name="T74" fmla="*/ 0 w 1536"/>
                  <a:gd name="T75" fmla="*/ 0 h 24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36"/>
                  <a:gd name="T115" fmla="*/ 0 h 2455"/>
                  <a:gd name="T116" fmla="*/ 1536 w 1536"/>
                  <a:gd name="T117" fmla="*/ 2455 h 245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36" h="2455">
                    <a:moveTo>
                      <a:pt x="1" y="17"/>
                    </a:moveTo>
                    <a:lnTo>
                      <a:pt x="40" y="95"/>
                    </a:lnTo>
                    <a:lnTo>
                      <a:pt x="79" y="172"/>
                    </a:lnTo>
                    <a:lnTo>
                      <a:pt x="121" y="250"/>
                    </a:lnTo>
                    <a:lnTo>
                      <a:pt x="162" y="327"/>
                    </a:lnTo>
                    <a:lnTo>
                      <a:pt x="204" y="404"/>
                    </a:lnTo>
                    <a:lnTo>
                      <a:pt x="248" y="481"/>
                    </a:lnTo>
                    <a:lnTo>
                      <a:pt x="292" y="558"/>
                    </a:lnTo>
                    <a:lnTo>
                      <a:pt x="336" y="634"/>
                    </a:lnTo>
                    <a:lnTo>
                      <a:pt x="428" y="787"/>
                    </a:lnTo>
                    <a:lnTo>
                      <a:pt x="522" y="939"/>
                    </a:lnTo>
                    <a:lnTo>
                      <a:pt x="617" y="1091"/>
                    </a:lnTo>
                    <a:lnTo>
                      <a:pt x="714" y="1242"/>
                    </a:lnTo>
                    <a:lnTo>
                      <a:pt x="911" y="1543"/>
                    </a:lnTo>
                    <a:lnTo>
                      <a:pt x="1112" y="1845"/>
                    </a:lnTo>
                    <a:lnTo>
                      <a:pt x="1211" y="1996"/>
                    </a:lnTo>
                    <a:lnTo>
                      <a:pt x="1310" y="2147"/>
                    </a:lnTo>
                    <a:lnTo>
                      <a:pt x="1408" y="2298"/>
                    </a:lnTo>
                    <a:lnTo>
                      <a:pt x="1504" y="2449"/>
                    </a:lnTo>
                    <a:lnTo>
                      <a:pt x="1503" y="2448"/>
                    </a:lnTo>
                    <a:lnTo>
                      <a:pt x="1503" y="2447"/>
                    </a:lnTo>
                    <a:lnTo>
                      <a:pt x="1502" y="2446"/>
                    </a:lnTo>
                    <a:lnTo>
                      <a:pt x="1502" y="2445"/>
                    </a:lnTo>
                    <a:lnTo>
                      <a:pt x="1501" y="2445"/>
                    </a:lnTo>
                    <a:lnTo>
                      <a:pt x="1501" y="2444"/>
                    </a:lnTo>
                    <a:lnTo>
                      <a:pt x="1503" y="2447"/>
                    </a:lnTo>
                    <a:lnTo>
                      <a:pt x="1506" y="2450"/>
                    </a:lnTo>
                    <a:lnTo>
                      <a:pt x="1509" y="2452"/>
                    </a:lnTo>
                    <a:lnTo>
                      <a:pt x="1513" y="2454"/>
                    </a:lnTo>
                    <a:lnTo>
                      <a:pt x="1516" y="2455"/>
                    </a:lnTo>
                    <a:lnTo>
                      <a:pt x="1520" y="2455"/>
                    </a:lnTo>
                    <a:lnTo>
                      <a:pt x="1523" y="2455"/>
                    </a:lnTo>
                    <a:lnTo>
                      <a:pt x="1528" y="2455"/>
                    </a:lnTo>
                    <a:lnTo>
                      <a:pt x="1531" y="2453"/>
                    </a:lnTo>
                    <a:lnTo>
                      <a:pt x="1533" y="2452"/>
                    </a:lnTo>
                    <a:lnTo>
                      <a:pt x="1535" y="2450"/>
                    </a:lnTo>
                    <a:lnTo>
                      <a:pt x="1536" y="2447"/>
                    </a:lnTo>
                    <a:lnTo>
                      <a:pt x="1536" y="2445"/>
                    </a:lnTo>
                    <a:lnTo>
                      <a:pt x="1536" y="2442"/>
                    </a:lnTo>
                    <a:lnTo>
                      <a:pt x="1535" y="2438"/>
                    </a:lnTo>
                    <a:lnTo>
                      <a:pt x="1533" y="2435"/>
                    </a:lnTo>
                    <a:lnTo>
                      <a:pt x="1437" y="2284"/>
                    </a:lnTo>
                    <a:lnTo>
                      <a:pt x="1339" y="2134"/>
                    </a:lnTo>
                    <a:lnTo>
                      <a:pt x="1241" y="1983"/>
                    </a:lnTo>
                    <a:lnTo>
                      <a:pt x="1142" y="1833"/>
                    </a:lnTo>
                    <a:lnTo>
                      <a:pt x="943" y="1534"/>
                    </a:lnTo>
                    <a:lnTo>
                      <a:pt x="747" y="1233"/>
                    </a:lnTo>
                    <a:lnTo>
                      <a:pt x="650" y="1082"/>
                    </a:lnTo>
                    <a:lnTo>
                      <a:pt x="555" y="932"/>
                    </a:lnTo>
                    <a:lnTo>
                      <a:pt x="462" y="781"/>
                    </a:lnTo>
                    <a:lnTo>
                      <a:pt x="371" y="629"/>
                    </a:lnTo>
                    <a:lnTo>
                      <a:pt x="326" y="552"/>
                    </a:lnTo>
                    <a:lnTo>
                      <a:pt x="283" y="477"/>
                    </a:lnTo>
                    <a:lnTo>
                      <a:pt x="239" y="401"/>
                    </a:lnTo>
                    <a:lnTo>
                      <a:pt x="198" y="324"/>
                    </a:lnTo>
                    <a:lnTo>
                      <a:pt x="157" y="248"/>
                    </a:lnTo>
                    <a:lnTo>
                      <a:pt x="116" y="170"/>
                    </a:lnTo>
                    <a:lnTo>
                      <a:pt x="76" y="94"/>
                    </a:lnTo>
                    <a:lnTo>
                      <a:pt x="38" y="16"/>
                    </a:lnTo>
                    <a:lnTo>
                      <a:pt x="36" y="13"/>
                    </a:lnTo>
                    <a:lnTo>
                      <a:pt x="34" y="10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62308" name="Freeform 161"/>
              <p:cNvSpPr>
                <a:spLocks/>
              </p:cNvSpPr>
              <p:nvPr/>
            </p:nvSpPr>
            <p:spPr bwMode="auto">
              <a:xfrm>
                <a:off x="1577" y="2684"/>
                <a:ext cx="99" cy="162"/>
              </a:xfrm>
              <a:custGeom>
                <a:avLst/>
                <a:gdLst>
                  <a:gd name="T0" fmla="*/ 0 w 1488"/>
                  <a:gd name="T1" fmla="*/ 0 h 2425"/>
                  <a:gd name="T2" fmla="*/ 0 w 1488"/>
                  <a:gd name="T3" fmla="*/ 0 h 2425"/>
                  <a:gd name="T4" fmla="*/ 0 w 1488"/>
                  <a:gd name="T5" fmla="*/ 0 h 2425"/>
                  <a:gd name="T6" fmla="*/ 0 w 1488"/>
                  <a:gd name="T7" fmla="*/ 0 h 2425"/>
                  <a:gd name="T8" fmla="*/ 0 w 1488"/>
                  <a:gd name="T9" fmla="*/ 0 h 2425"/>
                  <a:gd name="T10" fmla="*/ 0 w 1488"/>
                  <a:gd name="T11" fmla="*/ 0 h 2425"/>
                  <a:gd name="T12" fmla="*/ 0 w 1488"/>
                  <a:gd name="T13" fmla="*/ 0 h 2425"/>
                  <a:gd name="T14" fmla="*/ 0 w 1488"/>
                  <a:gd name="T15" fmla="*/ 0 h 2425"/>
                  <a:gd name="T16" fmla="*/ 0 w 1488"/>
                  <a:gd name="T17" fmla="*/ 0 h 2425"/>
                  <a:gd name="T18" fmla="*/ 0 w 1488"/>
                  <a:gd name="T19" fmla="*/ 0 h 2425"/>
                  <a:gd name="T20" fmla="*/ 0 w 1488"/>
                  <a:gd name="T21" fmla="*/ 0 h 2425"/>
                  <a:gd name="T22" fmla="*/ 0 w 1488"/>
                  <a:gd name="T23" fmla="*/ 0 h 2425"/>
                  <a:gd name="T24" fmla="*/ 0 w 1488"/>
                  <a:gd name="T25" fmla="*/ 0 h 2425"/>
                  <a:gd name="T26" fmla="*/ 0 w 1488"/>
                  <a:gd name="T27" fmla="*/ 0 h 2425"/>
                  <a:gd name="T28" fmla="*/ 0 w 1488"/>
                  <a:gd name="T29" fmla="*/ 0 h 2425"/>
                  <a:gd name="T30" fmla="*/ 0 w 1488"/>
                  <a:gd name="T31" fmla="*/ 0 h 2425"/>
                  <a:gd name="T32" fmla="*/ 0 w 1488"/>
                  <a:gd name="T33" fmla="*/ 0 h 2425"/>
                  <a:gd name="T34" fmla="*/ 0 w 1488"/>
                  <a:gd name="T35" fmla="*/ 0 h 2425"/>
                  <a:gd name="T36" fmla="*/ 0 w 1488"/>
                  <a:gd name="T37" fmla="*/ 0 h 2425"/>
                  <a:gd name="T38" fmla="*/ 0 w 1488"/>
                  <a:gd name="T39" fmla="*/ 0 h 2425"/>
                  <a:gd name="T40" fmla="*/ 0 w 1488"/>
                  <a:gd name="T41" fmla="*/ 0 h 2425"/>
                  <a:gd name="T42" fmla="*/ 0 w 1488"/>
                  <a:gd name="T43" fmla="*/ 0 h 2425"/>
                  <a:gd name="T44" fmla="*/ 0 w 1488"/>
                  <a:gd name="T45" fmla="*/ 0 h 2425"/>
                  <a:gd name="T46" fmla="*/ 0 w 1488"/>
                  <a:gd name="T47" fmla="*/ 0 h 2425"/>
                  <a:gd name="T48" fmla="*/ 0 w 1488"/>
                  <a:gd name="T49" fmla="*/ 0 h 2425"/>
                  <a:gd name="T50" fmla="*/ 0 w 1488"/>
                  <a:gd name="T51" fmla="*/ 0 h 2425"/>
                  <a:gd name="T52" fmla="*/ 0 w 1488"/>
                  <a:gd name="T53" fmla="*/ 0 h 2425"/>
                  <a:gd name="T54" fmla="*/ 0 w 1488"/>
                  <a:gd name="T55" fmla="*/ 0 h 2425"/>
                  <a:gd name="T56" fmla="*/ 0 w 1488"/>
                  <a:gd name="T57" fmla="*/ 0 h 2425"/>
                  <a:gd name="T58" fmla="*/ 0 w 1488"/>
                  <a:gd name="T59" fmla="*/ 0 h 2425"/>
                  <a:gd name="T60" fmla="*/ 0 w 1488"/>
                  <a:gd name="T61" fmla="*/ 0 h 2425"/>
                  <a:gd name="T62" fmla="*/ 0 w 1488"/>
                  <a:gd name="T63" fmla="*/ 0 h 2425"/>
                  <a:gd name="T64" fmla="*/ 0 w 1488"/>
                  <a:gd name="T65" fmla="*/ 0 h 2425"/>
                  <a:gd name="T66" fmla="*/ 0 w 1488"/>
                  <a:gd name="T67" fmla="*/ 0 h 2425"/>
                  <a:gd name="T68" fmla="*/ 0 w 1488"/>
                  <a:gd name="T69" fmla="*/ 0 h 24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8"/>
                  <a:gd name="T106" fmla="*/ 0 h 2425"/>
                  <a:gd name="T107" fmla="*/ 1488 w 1488"/>
                  <a:gd name="T108" fmla="*/ 2425 h 24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8" h="2425">
                    <a:moveTo>
                      <a:pt x="3" y="22"/>
                    </a:moveTo>
                    <a:lnTo>
                      <a:pt x="92" y="172"/>
                    </a:lnTo>
                    <a:lnTo>
                      <a:pt x="179" y="322"/>
                    </a:lnTo>
                    <a:lnTo>
                      <a:pt x="266" y="472"/>
                    </a:lnTo>
                    <a:lnTo>
                      <a:pt x="352" y="623"/>
                    </a:lnTo>
                    <a:lnTo>
                      <a:pt x="523" y="924"/>
                    </a:lnTo>
                    <a:lnTo>
                      <a:pt x="695" y="1226"/>
                    </a:lnTo>
                    <a:lnTo>
                      <a:pt x="783" y="1375"/>
                    </a:lnTo>
                    <a:lnTo>
                      <a:pt x="872" y="1525"/>
                    </a:lnTo>
                    <a:lnTo>
                      <a:pt x="963" y="1675"/>
                    </a:lnTo>
                    <a:lnTo>
                      <a:pt x="1056" y="1824"/>
                    </a:lnTo>
                    <a:lnTo>
                      <a:pt x="1102" y="1898"/>
                    </a:lnTo>
                    <a:lnTo>
                      <a:pt x="1151" y="1973"/>
                    </a:lnTo>
                    <a:lnTo>
                      <a:pt x="1199" y="2047"/>
                    </a:lnTo>
                    <a:lnTo>
                      <a:pt x="1249" y="2120"/>
                    </a:lnTo>
                    <a:lnTo>
                      <a:pt x="1298" y="2195"/>
                    </a:lnTo>
                    <a:lnTo>
                      <a:pt x="1350" y="2268"/>
                    </a:lnTo>
                    <a:lnTo>
                      <a:pt x="1401" y="2341"/>
                    </a:lnTo>
                    <a:lnTo>
                      <a:pt x="1454" y="2415"/>
                    </a:lnTo>
                    <a:lnTo>
                      <a:pt x="1453" y="2414"/>
                    </a:lnTo>
                    <a:lnTo>
                      <a:pt x="1455" y="2417"/>
                    </a:lnTo>
                    <a:lnTo>
                      <a:pt x="1458" y="2419"/>
                    </a:lnTo>
                    <a:lnTo>
                      <a:pt x="1461" y="2422"/>
                    </a:lnTo>
                    <a:lnTo>
                      <a:pt x="1465" y="2423"/>
                    </a:lnTo>
                    <a:lnTo>
                      <a:pt x="1469" y="2424"/>
                    </a:lnTo>
                    <a:lnTo>
                      <a:pt x="1473" y="2425"/>
                    </a:lnTo>
                    <a:lnTo>
                      <a:pt x="1476" y="2425"/>
                    </a:lnTo>
                    <a:lnTo>
                      <a:pt x="1480" y="2424"/>
                    </a:lnTo>
                    <a:lnTo>
                      <a:pt x="1483" y="2423"/>
                    </a:lnTo>
                    <a:lnTo>
                      <a:pt x="1485" y="2421"/>
                    </a:lnTo>
                    <a:lnTo>
                      <a:pt x="1487" y="2419"/>
                    </a:lnTo>
                    <a:lnTo>
                      <a:pt x="1488" y="2417"/>
                    </a:lnTo>
                    <a:lnTo>
                      <a:pt x="1488" y="2414"/>
                    </a:lnTo>
                    <a:lnTo>
                      <a:pt x="1488" y="2411"/>
                    </a:lnTo>
                    <a:lnTo>
                      <a:pt x="1487" y="2408"/>
                    </a:lnTo>
                    <a:lnTo>
                      <a:pt x="1485" y="2404"/>
                    </a:lnTo>
                    <a:lnTo>
                      <a:pt x="1432" y="2331"/>
                    </a:lnTo>
                    <a:lnTo>
                      <a:pt x="1381" y="2258"/>
                    </a:lnTo>
                    <a:lnTo>
                      <a:pt x="1329" y="2184"/>
                    </a:lnTo>
                    <a:lnTo>
                      <a:pt x="1280" y="2111"/>
                    </a:lnTo>
                    <a:lnTo>
                      <a:pt x="1230" y="2037"/>
                    </a:lnTo>
                    <a:lnTo>
                      <a:pt x="1182" y="1962"/>
                    </a:lnTo>
                    <a:lnTo>
                      <a:pt x="1134" y="1889"/>
                    </a:lnTo>
                    <a:lnTo>
                      <a:pt x="1087" y="1815"/>
                    </a:lnTo>
                    <a:lnTo>
                      <a:pt x="994" y="1666"/>
                    </a:lnTo>
                    <a:lnTo>
                      <a:pt x="903" y="1516"/>
                    </a:lnTo>
                    <a:lnTo>
                      <a:pt x="814" y="1366"/>
                    </a:lnTo>
                    <a:lnTo>
                      <a:pt x="726" y="1215"/>
                    </a:lnTo>
                    <a:lnTo>
                      <a:pt x="553" y="915"/>
                    </a:lnTo>
                    <a:lnTo>
                      <a:pt x="383" y="613"/>
                    </a:lnTo>
                    <a:lnTo>
                      <a:pt x="297" y="463"/>
                    </a:lnTo>
                    <a:lnTo>
                      <a:pt x="210" y="312"/>
                    </a:lnTo>
                    <a:lnTo>
                      <a:pt x="124" y="163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0" y="7"/>
                    </a:lnTo>
                    <a:lnTo>
                      <a:pt x="27" y="4"/>
                    </a:lnTo>
                    <a:lnTo>
                      <a:pt x="22" y="2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A3A58E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eaLnBrk="1" hangingPunct="1"/>
                <a:endParaRPr lang="zh-CN" altLang="en-US"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500065" cy="6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857364"/>
            <a:ext cx="428628" cy="81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500065" cy="6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428628" cy="81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572140"/>
            <a:ext cx="500065" cy="6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4800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39"/>
              </a:avLst>
            </a:prstTxWarp>
          </a:bodyPr>
          <a:lstStyle/>
          <a:p>
            <a:pPr algn="ctr"/>
            <a:r>
              <a:rPr lang="en-US" altLang="zh-CN" sz="4000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/>
                <a:ea typeface="华文新魏"/>
              </a:rPr>
              <a:t>Homework</a:t>
            </a:r>
            <a:endParaRPr lang="zh-CN" altLang="en-US" sz="4000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71472" y="1844675"/>
            <a:ext cx="7705725" cy="4240213"/>
          </a:xfrm>
          <a:prstGeom prst="rect">
            <a:avLst/>
          </a:prstGeom>
          <a:solidFill>
            <a:schemeClr val="bg2">
              <a:lumMod val="75000"/>
              <a:alpha val="64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00100" y="1857364"/>
            <a:ext cx="729932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/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☆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一星级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听录音，仿读对话；</a:t>
            </a:r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algn="ctr" eaLnBrk="1" hangingPunct="1"/>
            <a:endParaRPr kumimoji="1" lang="zh-CN" altLang="en-US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☆☆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二星级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表演对话；</a:t>
            </a:r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algn="ctr" eaLnBrk="1" hangingPunct="1"/>
            <a:endParaRPr kumimoji="1" lang="zh-CN" altLang="en-US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☆☆☆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三星级</a:t>
            </a:r>
            <a:r>
              <a:rPr kumimoji="1" lang="en-US" altLang="zh-CN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kumimoji="1" lang="zh-CN" altLang="en-US" sz="2800" b="1" dirty="0">
                <a:solidFill>
                  <a:srgbClr val="FF0066"/>
                </a:solidFill>
                <a:latin typeface="隶书" pitchFamily="49" charset="-122"/>
                <a:ea typeface="隶书" pitchFamily="49" charset="-122"/>
              </a:rPr>
              <a:t>和你的朋友一起根据对话内容创编新对话。</a:t>
            </a:r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endParaRPr kumimoji="1" lang="zh-CN" altLang="zh-CN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endParaRPr kumimoji="1" lang="zh-CN" altLang="en-US" sz="2800" b="1" dirty="0">
              <a:solidFill>
                <a:srgbClr val="FF0066"/>
              </a:solidFill>
              <a:latin typeface="隶书" pitchFamily="49" charset="-122"/>
              <a:ea typeface="隶书" pitchFamily="49" charset="-122"/>
            </a:endParaRPr>
          </a:p>
          <a:p>
            <a:pPr marL="457200" indent="-457200" eaLnBrk="1" hangingPunct="1"/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你可以根据自己的实际情况任选一个做</a:t>
            </a:r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)</a:t>
            </a:r>
          </a:p>
          <a:p>
            <a:pPr marL="457200" indent="-457200" eaLnBrk="1" hangingPunct="1"/>
            <a:endParaRPr kumimoji="1" lang="zh-CN" altLang="en-US" sz="2800" b="1" dirty="0">
              <a:solidFill>
                <a:srgbClr val="FF0066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786" y="142852"/>
            <a:ext cx="750099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 smtClean="0"/>
              <a:t>Review </a:t>
            </a:r>
            <a:r>
              <a:rPr lang="en-US" altLang="zh-CN" sz="2800" b="1" i="1" dirty="0" smtClean="0">
                <a:latin typeface="Times New Roman" pitchFamily="18" charset="0"/>
              </a:rPr>
              <a:t>: </a:t>
            </a:r>
            <a:r>
              <a:rPr lang="en-US" altLang="zh-CN" sz="2800" b="1" i="1" dirty="0">
                <a:latin typeface="Times New Roman" pitchFamily="18" charset="0"/>
              </a:rPr>
              <a:t>Look and say. As quickly as you can.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2400" b="1" i="1" dirty="0">
                <a:latin typeface="Times New Roman" pitchFamily="18" charset="0"/>
              </a:rPr>
              <a:t>（看得快，说得更快：看图，快速</a:t>
            </a:r>
            <a:r>
              <a:rPr lang="zh-CN" altLang="en-US" sz="2400" b="1" i="1" dirty="0" smtClean="0">
                <a:latin typeface="Times New Roman" pitchFamily="18" charset="0"/>
              </a:rPr>
              <a:t>说单词。</a:t>
            </a:r>
            <a:r>
              <a:rPr lang="zh-CN" altLang="en-US" sz="2400" b="1" i="1" dirty="0">
                <a:latin typeface="Times New Roman" pitchFamily="18" charset="0"/>
              </a:rPr>
              <a:t>）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l="7381" t="10744" r="5466" b="11165"/>
          <a:stretch>
            <a:fillRect/>
          </a:stretch>
        </p:blipFill>
        <p:spPr bwMode="auto">
          <a:xfrm>
            <a:off x="500034" y="1214422"/>
            <a:ext cx="793208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2A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87317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 l="10223" t="10564" r="8308" b="8310"/>
          <a:stretch>
            <a:fillRect/>
          </a:stretch>
        </p:blipFill>
        <p:spPr bwMode="auto">
          <a:xfrm>
            <a:off x="785786" y="1142984"/>
            <a:ext cx="757719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 l="8328" t="10806" r="6415" b="9911"/>
          <a:stretch>
            <a:fillRect/>
          </a:stretch>
        </p:blipFill>
        <p:spPr bwMode="auto">
          <a:xfrm>
            <a:off x="642910" y="1061224"/>
            <a:ext cx="7643866" cy="50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 l="5487" t="9462" r="8308" b="9911"/>
          <a:stretch>
            <a:fillRect/>
          </a:stretch>
        </p:blipFill>
        <p:spPr bwMode="auto">
          <a:xfrm>
            <a:off x="642910" y="1142984"/>
            <a:ext cx="7858180" cy="518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1357298"/>
            <a:ext cx="7572428" cy="53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5" name="Picture 11" descr="3"/>
          <p:cNvPicPr>
            <a:picLocks noChangeAspect="1" noChangeArrowheads="1"/>
          </p:cNvPicPr>
          <p:nvPr/>
        </p:nvPicPr>
        <p:blipFill>
          <a:blip r:embed="rId4"/>
          <a:srcRect t="2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214346" y="833438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Comic Sans MS" pitchFamily="66" charset="0"/>
              </a:rPr>
              <a:t>1. How many students are there in Chen </a:t>
            </a:r>
            <a:r>
              <a:rPr lang="en-US" altLang="zh-CN" sz="2800" dirty="0" err="1" smtClean="0">
                <a:latin typeface="Comic Sans MS" pitchFamily="66" charset="0"/>
              </a:rPr>
              <a:t>Jie’s</a:t>
            </a:r>
            <a:r>
              <a:rPr lang="en-US" altLang="zh-CN" sz="2800" dirty="0" smtClean="0">
                <a:latin typeface="Comic Sans MS" pitchFamily="66" charset="0"/>
              </a:rPr>
              <a:t> class ?</a:t>
            </a:r>
            <a:endParaRPr lang="en-US" altLang="zh-CN" sz="2800" b="1" dirty="0">
              <a:latin typeface="Comic Sans MS" pitchFamily="66" charset="0"/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14282" y="1428736"/>
            <a:ext cx="84614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Comic Sans MS" pitchFamily="66" charset="0"/>
              </a:rPr>
              <a:t>2. Does  Chen </a:t>
            </a:r>
            <a:r>
              <a:rPr lang="en-US" altLang="zh-CN" sz="2800" dirty="0" err="1" smtClean="0">
                <a:latin typeface="Comic Sans MS" pitchFamily="66" charset="0"/>
              </a:rPr>
              <a:t>Jie</a:t>
            </a:r>
            <a:r>
              <a:rPr lang="en-US" altLang="zh-CN" sz="2800" dirty="0" smtClean="0">
                <a:latin typeface="Comic Sans MS" pitchFamily="66" charset="0"/>
              </a:rPr>
              <a:t> have a library?</a:t>
            </a:r>
            <a:endParaRPr lang="en-US" altLang="zh-CN" sz="2800" b="1" dirty="0">
              <a:latin typeface="Comic Sans MS" pitchFamily="66" charset="0"/>
            </a:endParaRP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114425" y="-166688"/>
            <a:ext cx="84597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801" tIns="50400" rIns="100801" bIns="50400" anchor="ctr"/>
          <a:lstStyle/>
          <a:p>
            <a:pPr defTabSz="1008063" eaLnBrk="1" hangingPunct="1"/>
            <a:r>
              <a:rPr lang="en-US" altLang="zh-CN" sz="4800" b="1" dirty="0">
                <a:solidFill>
                  <a:schemeClr val="tx2"/>
                </a:solidFill>
                <a:latin typeface="Times New Roman" pitchFamily="18" charset="0"/>
              </a:rPr>
              <a:t>Watch and answer</a:t>
            </a:r>
            <a:r>
              <a:rPr lang="en-US" altLang="zh-CN" sz="4400" dirty="0">
                <a:solidFill>
                  <a:schemeClr val="tx2"/>
                </a:solidFill>
              </a:rPr>
              <a:t> </a:t>
            </a:r>
            <a:r>
              <a:rPr lang="zh-CN" altLang="en-US" sz="3200" dirty="0" smtClean="0">
                <a:solidFill>
                  <a:schemeClr val="tx2"/>
                </a:solidFill>
              </a:rPr>
              <a:t>听录音答题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4282" y="1977086"/>
            <a:ext cx="84614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Comic Sans MS" pitchFamily="66" charset="0"/>
              </a:rPr>
              <a:t>3. Is the library on the first floor?</a:t>
            </a:r>
            <a:endParaRPr lang="en-US" altLang="zh-CN" sz="28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571743"/>
            <a:ext cx="3357586" cy="181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428868"/>
            <a:ext cx="342902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500570"/>
            <a:ext cx="135732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4500570"/>
            <a:ext cx="207170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【素材】Unit 1 My school 第4课时 B Let's ta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20272" y="13082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1626" grpId="0"/>
      <p:bldP spid="11162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214346" y="833438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Comic Sans MS" pitchFamily="66" charset="0"/>
              </a:rPr>
              <a:t>1. How many students are there in Chen </a:t>
            </a:r>
            <a:r>
              <a:rPr lang="en-US" altLang="zh-CN" sz="2800" dirty="0" err="1" smtClean="0">
                <a:latin typeface="Comic Sans MS" pitchFamily="66" charset="0"/>
              </a:rPr>
              <a:t>Jie’s</a:t>
            </a:r>
            <a:r>
              <a:rPr lang="en-US" altLang="zh-CN" sz="2800" dirty="0" smtClean="0">
                <a:latin typeface="Comic Sans MS" pitchFamily="66" charset="0"/>
              </a:rPr>
              <a:t> class ?</a:t>
            </a:r>
            <a:endParaRPr lang="en-US" altLang="zh-CN" sz="2800" b="1" dirty="0">
              <a:latin typeface="Comic Sans MS" pitchFamily="66" charset="0"/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85720" y="2571744"/>
            <a:ext cx="84614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Comic Sans MS" pitchFamily="66" charset="0"/>
              </a:rPr>
              <a:t>2. Do  you have a library?</a:t>
            </a:r>
            <a:endParaRPr lang="en-US" altLang="zh-CN" sz="2800" b="1" dirty="0">
              <a:latin typeface="Comic Sans MS" pitchFamily="66" charset="0"/>
            </a:endParaRP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714348" y="-166688"/>
            <a:ext cx="885986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801" tIns="50400" rIns="100801" bIns="50400" anchor="ctr"/>
          <a:lstStyle/>
          <a:p>
            <a:pPr defTabSz="1008063" eaLnBrk="1" hangingPunct="1"/>
            <a:r>
              <a:rPr lang="en-US" altLang="zh-CN" sz="4800" b="1" dirty="0">
                <a:solidFill>
                  <a:schemeClr val="tx2"/>
                </a:solidFill>
                <a:latin typeface="Times New Roman" pitchFamily="18" charset="0"/>
              </a:rPr>
              <a:t>Watch and answer</a:t>
            </a:r>
            <a:r>
              <a:rPr lang="en-US" altLang="zh-CN" sz="4400" dirty="0">
                <a:solidFill>
                  <a:schemeClr val="tx2"/>
                </a:solidFill>
              </a:rPr>
              <a:t> </a:t>
            </a:r>
            <a:r>
              <a:rPr lang="zh-CN" altLang="en-US" sz="3200" dirty="0" smtClean="0">
                <a:solidFill>
                  <a:schemeClr val="tx2"/>
                </a:solidFill>
              </a:rPr>
              <a:t>听录音答题解答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28596" y="4286256"/>
            <a:ext cx="84614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Comic Sans MS" pitchFamily="66" charset="0"/>
              </a:rPr>
              <a:t>3. Is the library on the first floor?</a:t>
            </a:r>
            <a:endParaRPr lang="en-US" altLang="zh-CN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1643050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omic Sans MS" pitchFamily="66" charset="0"/>
              </a:rPr>
              <a:t>Forty-five students.</a:t>
            </a:r>
            <a:endParaRPr lang="zh-CN" alt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3423352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omic Sans MS" pitchFamily="66" charset="0"/>
              </a:rPr>
              <a:t>Yes, we do.</a:t>
            </a:r>
            <a:endParaRPr lang="zh-CN" alt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500063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omic Sans MS" pitchFamily="66" charset="0"/>
              </a:rPr>
              <a:t>No, it isn’t. it’s on the second floor.</a:t>
            </a:r>
            <a:endParaRPr lang="zh-CN" alt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爆炸形 1 16"/>
          <p:cNvSpPr/>
          <p:nvPr/>
        </p:nvSpPr>
        <p:spPr>
          <a:xfrm>
            <a:off x="4614838" y="2111622"/>
            <a:ext cx="4429156" cy="2286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你答对了吗</a:t>
            </a:r>
            <a:endParaRPr lang="zh-C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786" y="-24"/>
            <a:ext cx="8072494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dirty="0" smtClean="0"/>
              <a:t>场景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：图中的</a:t>
            </a:r>
            <a:r>
              <a:rPr lang="en-US" altLang="zh-CN" sz="2800" dirty="0" smtClean="0"/>
              <a:t>Chen </a:t>
            </a:r>
            <a:r>
              <a:rPr lang="en-US" altLang="zh-CN" sz="2800" dirty="0" err="1" smtClean="0"/>
              <a:t>Jie</a:t>
            </a:r>
            <a:r>
              <a:rPr lang="zh-CN" altLang="en-US" sz="2800" dirty="0" smtClean="0"/>
              <a:t>怎么打招呼的？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0" y="1857364"/>
            <a:ext cx="4143372" cy="1714512"/>
          </a:xfrm>
          <a:prstGeom prst="wedgeRoundRectCallout">
            <a:avLst>
              <a:gd name="adj1" fmla="val 165"/>
              <a:gd name="adj2" fmla="val 7282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Welcome to our school! This is my classroom.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500298" y="5357826"/>
            <a:ext cx="2928958" cy="1071570"/>
          </a:xfrm>
          <a:prstGeom prst="wedgeRoundRectCallout">
            <a:avLst>
              <a:gd name="adj1" fmla="val -78494"/>
              <a:gd name="adj2" fmla="val 3325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Forty-five students.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572000" y="1071546"/>
            <a:ext cx="4071966" cy="1285884"/>
          </a:xfrm>
          <a:prstGeom prst="wedgeRoundRectCallout">
            <a:avLst>
              <a:gd name="adj1" fmla="val 57934"/>
              <a:gd name="adj2" fmla="val 6909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It’s so big! </a:t>
            </a:r>
            <a:r>
              <a:rPr lang="en-US" altLang="zh-CN" sz="2400" dirty="0" smtClean="0">
                <a:latin typeface="Comic Sans MS" pitchFamily="66" charset="0"/>
              </a:rPr>
              <a:t>How</a:t>
            </a:r>
            <a:r>
              <a:rPr lang="en-US" altLang="zh-CN" sz="2800" dirty="0" smtClean="0">
                <a:latin typeface="Comic Sans MS" pitchFamily="66" charset="0"/>
              </a:rPr>
              <a:t> many students are there in your class?</a:t>
            </a:r>
            <a:endParaRPr lang="zh-CN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-142900"/>
            <a:ext cx="8072494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dirty="0" smtClean="0"/>
              <a:t>场景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：他们在交谈什么？</a:t>
            </a:r>
            <a:endParaRPr lang="zh-CN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1"/>
            <a:ext cx="335758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00109"/>
            <a:ext cx="471490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2643174" y="4000504"/>
            <a:ext cx="3571900" cy="1285884"/>
          </a:xfrm>
          <a:prstGeom prst="wedgeRoundRectCallout">
            <a:avLst>
              <a:gd name="adj1" fmla="val 62707"/>
              <a:gd name="adj2" fmla="val 1948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No, it isn’t. It’s the teacher’s office.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715008" y="1571612"/>
            <a:ext cx="3071834" cy="928694"/>
          </a:xfrm>
          <a:prstGeom prst="wedgeRoundRectCallout">
            <a:avLst>
              <a:gd name="adj1" fmla="val -123203"/>
              <a:gd name="adj2" fmla="val 4119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Comic Sans MS" pitchFamily="66" charset="0"/>
              </a:rPr>
              <a:t>Is that the computer room?</a:t>
            </a:r>
            <a:endParaRPr lang="zh-CN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-24"/>
            <a:ext cx="835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场景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：他们在交谈什么？</a:t>
            </a:r>
          </a:p>
          <a:p>
            <a:pPr algn="ctr"/>
            <a:endParaRPr lang="zh-CN" altLang="en-US" sz="2800" dirty="0" smtClean="0"/>
          </a:p>
          <a:p>
            <a:pPr algn="ctr"/>
            <a:endParaRPr lang="zh-CN" altLang="en-US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58514"/>
            <a:ext cx="7000924" cy="629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圆角矩形标注 8"/>
          <p:cNvSpPr/>
          <p:nvPr/>
        </p:nvSpPr>
        <p:spPr>
          <a:xfrm>
            <a:off x="4857752" y="642918"/>
            <a:ext cx="3000396" cy="1571636"/>
          </a:xfrm>
          <a:prstGeom prst="wedgeRoundRectCallout">
            <a:avLst>
              <a:gd name="adj1" fmla="val -54056"/>
              <a:gd name="adj2" fmla="val 6077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itchFamily="66" charset="0"/>
              </a:rPr>
              <a:t>Do</a:t>
            </a:r>
            <a:r>
              <a:rPr lang="zh-CN" altLang="en-US" sz="2400" dirty="0" smtClean="0">
                <a:latin typeface="Comic Sans MS" pitchFamily="66" charset="0"/>
              </a:rPr>
              <a:t> </a:t>
            </a:r>
            <a:r>
              <a:rPr lang="en-US" altLang="zh-CN" sz="2400" dirty="0" smtClean="0">
                <a:latin typeface="Comic Sans MS" pitchFamily="66" charset="0"/>
              </a:rPr>
              <a:t>you have a library?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714612" y="4071942"/>
            <a:ext cx="3000396" cy="1143008"/>
          </a:xfrm>
          <a:prstGeom prst="wedgeRoundRectCallout">
            <a:avLst>
              <a:gd name="adj1" fmla="val 65390"/>
              <a:gd name="adj2" fmla="val -2461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itchFamily="66" charset="0"/>
              </a:rPr>
              <a:t>Yes, we do. It’s on the second floor. This way, please.</a:t>
            </a:r>
            <a:endParaRPr lang="zh-CN" alt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 smtClean="0"/>
              <a:t>Let’s Play</a:t>
            </a:r>
            <a:endParaRPr lang="zh-CN" altLang="en-US" sz="4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4" y="1446877"/>
            <a:ext cx="7864511" cy="48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0"/>
            <a:ext cx="9144000" cy="6958013"/>
            <a:chOff x="0" y="0"/>
            <a:chExt cx="4800" cy="3039"/>
          </a:xfrm>
        </p:grpSpPr>
        <p:pic>
          <p:nvPicPr>
            <p:cNvPr id="237571" name="Picture 11" descr="2"/>
            <p:cNvPicPr>
              <a:picLocks noChangeAspect="1" noChangeArrowheads="1"/>
            </p:cNvPicPr>
            <p:nvPr/>
          </p:nvPicPr>
          <p:blipFill>
            <a:blip r:embed="rId2"/>
            <a:srcRect t="7083" b="8501"/>
            <a:stretch>
              <a:fillRect/>
            </a:stretch>
          </p:blipFill>
          <p:spPr bwMode="auto">
            <a:xfrm>
              <a:off x="0" y="0"/>
              <a:ext cx="4800" cy="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572" name="Rectangle 12"/>
            <p:cNvSpPr>
              <a:spLocks noChangeArrowheads="1"/>
            </p:cNvSpPr>
            <p:nvPr/>
          </p:nvSpPr>
          <p:spPr bwMode="auto">
            <a:xfrm>
              <a:off x="0" y="1797"/>
              <a:ext cx="1292" cy="1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237573" name="AutoShape 15" descr="data:image/jpeg;base64,/9j/4AAQSkZJRgABAQAAAQABAAD/2wCEAAkGBhAQDxUQEBQVFRAQDw8UEBAQEBAQFBUUFBAVFBQQFBUXHCYfFxojGhQUHy8gJCcpLCwsFR4xNTAqNSYrLCkBCQoKDgwOGg8PGjUkHyUsLCwvLCwvLCwtKiwpLS0sLCksKSwsLCksLCwsLCksLCksKSwsLCwsKSwpLCwsLCwsKf/AABEIAMIA8AMBIgACEQEDEQH/xAAcAAABBAMBAAAAAAAAAAAAAAAAAgMEBQEGBwj/xAA9EAACAQIDBQUGBQQABgMAAAABAgADEQQSIQUGMUFRBxNhcYEUIjKRocFCUmKx0SMzcuGCkrKz8PEVQ3P/xAAbAQEAAgMBAQAAAAAAAAAAAAAABAUCAwYBB//EADERAAICAgEEAQIEBAcBAAAAAAABAgMEESEFEjFBURNhInGB8DJCocEUIyQzkbHhBv/aAAwDAQACEQMRAD8A7jCEIAQhCAEIQgBCEIAQhCAEIQgBCYvC8AzCEIAQhMXgGYTF5mAEIQgBCEIAQhCAEIQgBCEIAQhCAEIQgBCEIAQkHa+1aeFotWqH3VHDmTyAnOK/abinf+kqgX0W2Y/OabL4V8MsMTp1+WnKtcL2zqsJpm7XaCtdhSrgJUOisD7pPQ34GbkJnCyM1uJHyMa3Gn2WLTMyr3g26mDomq+utlXqekszOZdsuJZVor+H+ofUWm2KTfJnhUxuvjCXgjp2kYt3LrlyLqVC3AF/nN63Y3lTGU7j3ai2zpe/qPCcAw2LcXsbAjXxE3bs2x7LjkQHRwQ3qCftJk64uG0jqs/plLx5Trjppb4/udkEzMTMgnFGJpW9naMmFc0aID1V0Yk+6p6acTNn23jTRw1WqOKUnI87afWea8bjWdy5NyTck9fGWnTsWN0nKa2kQ8q51rUTrmxe05zUCYlAFa3vKCpW/A25idFRwQCNQRcEdDznmXD41i4zEknTrPQm6VUtgaJbj3Y+hIE2dSxq69SgtGOLc57TLiEwZru9O9qYQBFs1ZhcAnRR+Zv4lVXXKyXbEkXXQpg5zfBsV4TlLb44tjn702BAsCoGtza3oZum6W8vtSlX/uIASR+IdZKuwrKo9z5K7G6tVkWfTSafrfs2OEISEW4QhCAEIQgBCEIAQmIl6gGpIHnpPG0uWBcIyuLQ6BgfUR288jOMvDPWmvJofa7WYYWmBwNU388un3nH6WPZGDKbEaggz0DvhsH23CPSHxj3qZ/UOXrwnnfaWAqUqhR1IZGIIOliOMrsqt93cdf0TKiqfpff/ss8Nj2LZr68b/ed03K2scTgqdRvjAKOepXS/wArTz7glJ8p3ns9wDUcAgfQuWex6Hh9JjhbU2iR/wDRKDxoP3vg2aat2g7snG4WyC9WkSyDqLe8v/nSbTNY3v33pYAqhUtUdSQBwA4An6/KW8U2+DkcSNruj9JbkcNXZ7oxRgQQSCLETovZbu+5qnEsDkQEISOLW5eVzNa2tvUcTUNR1UdMqLfwv/u8lYLtAxlIZEcZeABVdPISxcG4aR3eVTkXY304JJvzz/4duEzKndnbQxeFSsLZmFnA5MOIlrK1rT0fPbISrk4S8rgi7VwQrUKlI/8A2U2W/mND855y2hsOpSqujizIxBBE7D2h7+HZ/d06QVqr3Zs2oCDQepP7TnG099qmLbPWp0yeoXKbchccZ0HSqrIrua/CypzJRfHsg7s7u1cViFpot9dWsbAfmPhPQmBwq0qSU1+FEVR6C15y/dTtGw2GUI9JEU/E1Ie95kfinT9n7Qp4iktakc1NxdTInU3Z3/iWl6NuHGCjw9sfdrAnoJwrbu02r16lVjqztbwF7KPlad0dbgjqLThm8Gx2o1XQ8VY/LkflaedN1uXyVvWm9Q34/v8AvZUDGWNrzeey2oz4piPhFFr+rLac3bD1GcBRdmNgALknkLTuHZ7uu2Cw96v9+rYv+kfhSScu5RrcfkjYOL3WxmvXJtkJiEoTqTMJi8zACEIQAhCEAibRxoo0y55cB1PKaJjdsPUa7N/Hymyb8MRhgRwDi/yM5rUxk5XrM7JWKteC/wCmVQ7O9+TYHxVrWa5I5cvCWmyd5XQgMcycwftNGOPtzkvB465lTCVlEu+vgsZ1V2R7ZI7FRqh1DLqGFwfCajv/AIHZ/dd5ilPeEe53ZC1Gt9LeJlhudjS9JlP4CLeRH+px/fXa9artCsGYnLVdEFzZVU2AA5f7nXf4pWY8bNeSt6bgueY4d2u349jFHE06T3WncA3UVDceFxbWbpu52l1faAMQR3LZVNhYJyDDw6znNJi2pJJ53N462ik/pP8AMgV2yhLg7rIwKMivVi9efj8j0orXFxwM4t2p1S+0mXklFAPUX+82Ds437DIuGxDWtZaNUnQ9KTHr0Mpu0vC5dplzwqUEKnxGk6PDsjY0zj+nYcsXP+nZ8PT+fuaTSFxH1p/OM0RYkdCZOwhAqITwDqT6EGW0f4TtI/wNm7dk+1ylVsO3wVQWT/NfiHyt8p1JnABJ4AXJ8BxnEsahwO03K6KlYVU/xb3rfUidD372+KWzGdDriFCIfB11I/4byJKl22RUfZ8/67BRlHJXia3+px3eza5xmNrVz8LEin4Ipsv7X9ZWClYeYl/hdjA7NxGMK2/q0KVH0ILn9h85Qmp7s7ChQ12Q/l4/4OBtlL375IrrO59kOKL7NAP4Kzr9A33nFMLTBuW4E8vDWdh7OK64PZBrVdFaq7Ac20CgDzIlb1aO6UvezfiSUJOTfCRbb87ynDIKdI2quCSRxVRpfzJ/Yzn+J3gqV7d9Z7C17agfeMbU2q2Kr1KjHU20HAC+ijyEgugUXEwxseNMFxyUGbkvJse3x6R0HcTE4MPl7pVrke7VNzm8Bf4TN9LW4zzsuKZSpBtmuR6HSdI373majgKNIH+piKSF255cgv8AM/eVefSlNTT8lz0/KdVLjNfw+PuSN4u0+nSY08MA7DQ1G+G/6R+Lzmpt2jY1m/u28FVbfK00arirmYp4kjW/DnKxvXgjW232vbk19lwdW2J2l1VbLiRmW9iwGVh6c50bDYpaiB0N1YXBHMTzdTx5dizEkk3JJJJPUnnOv9lm0GqYZ6Z1FNxl8mF7fMGPKJfT8m1WfSm9p+PsbxCYmZ4X4QhCARNp4Ba9JqTcGW3keRE41t7ZFbDVSjjgdDyI6idwkTaGy6VdclVQw8eI8QeUhZWIr1v2SsfJdL16OAtXPSWOyQzEaTftq9m+GVWqK7AKCctg31lFhsOlL4Rw5mcxnQeNqMl5L/FsV23H0bzungDTo5mFi5Fr9ANPvOO9oeDNLalUkaPUzDya33nXN2dqXU03bUfCWPLpK3ffdKjj8rB8lVdC+XMCvS1xrw1lrC/HWHF92vz/AKkbEyZYua5Wezi6e65XrqPWWGz2ArIxF1FRCwPAgMLg+k3Gt2YgqLVxnUcTStc9T7xldR3Gqo/9YjJfTIbhvXlIVORVdNKuSbOxj1TFnW13fPyNb8bmtgKnf4fXC1WvlHGmTrltzXoeUqcbt2riaKK3vtRzBGOr2tqh6ib5iNkVMQffu1hYXNxYC1oxsndBaVX4fPTrL5VuE1OD0c9jdTSr7Lltrw/ZquwNlJiGLMpvlB5geRm2UN26Y4It+tr/ALzZMJshE+EW9JYUsD4S2nbvwQ8nqUrZNp6Xxs57tfYNSpVzWJJAFySdOmsc3k3br1KNELqFB0N7aqBOlpspSBmGskeyC1unCbKsuVUoyX8pT5uQ8imNLfCOYYTYbJhRh6gumhyG9r3ve3C8o9sbsUURnCNcDgjETreO2dre0p8bskMCLSVRmSjPuT8vbKmdKcdHE6ANSoKSAi5AJtwHMzb9pbUer3WFpKSqKKdCkONzpnP6jqb8psuG3TUMSBY9YxS3GFJmrFvfuSCW+HyPKTL+oQm3Jrx4Km3Csk1Hf4ff3K7bG7q4GlSpk5qzq7128SQAg8BY/Wa7jLmyrxbSbNtVu9sXq5mUZRmudB0Mqzg2AJRc5H5bEn04zXj9QxnFQlYu73yUOU4xyH2+PRVHCF61OmuuqqPMkC82rtb2cQ9Ej4RQCL5qTf8AcRfZvs+nVxVSpVF3pKrIp0AYtxt1FvrNr7QvZ2wZFe+a/wDRy2LZ7cvDrImdb3WKK/ey4oo/0kpt/tHnyuxU2mBW0tLLH7IJN11HhHNn7p4msQKdJ2v0RrfOV6jsQnCa48kTCE3neOzXY7UMEGcWas2ex/Lay/z6zXtzOyo02WtjLe7YiiNdf1n7TpyrYWHAcBD0lpFjiYrU/qz/AEMzMITAtQhCEAJi8CYlmgDWMp56bJ+ZSPmJyzFYtabZWHvA6+BnSMViMrg8uc5hvXTyYuoP1X9CLgyh6xQpxjP4Ljpdva5RNn2OoWmKh4t8IPIdZLOKubX4nn95VtiMqoo4LTp2/wCQRlsXOJur3PT8I3Tl3ScmW74ixIvex4jgYe06a6yl9qmGxfLrzmEa3GfdHgwbWjbNnqCtxwMsESUu7VfNTP8Alf5/+peLPpWDa7aIyfkqbdqbDuxJFFYgCOpJxjvgdmZgNC88MDD8JX1aQk92kZxMk9AjpRHGaDvZvOWc06ZsikjzI5zd9sV+7w9RxxVGt+04fi8US8qOo3S4gvZU9Tsca+yPsmHE3PGSaVRwoexC5rBrG1wL2v1lMtWP08QbZbnLe9r6X62lC617OTlUjc929tpRqNUYE5ks5Qe8Quo89ZTb77ze11UKgrTFMZQ1uepY29JF2fibOp8RKjeqrlrso5Nf5i4EvemZEpRcJvwS6LLZVqlv8OwpX0Pjpad23VwhpYOkh+LuwW821+84XuqC9VVOoLqAPG89AUnCgDwAHoJbpaRc9Lp1ZKXxwSwZmNgxYM8L4VCEIATBMCYkmAYJjbtMsY07QCs2nVsyg8GuB59PlNF39o2xCuPxUkv42FvtN52nhe9TLmykMrKwF7EG9/3+c07fSiQlK/EKwOnRzK3qS/yW/uidg/7uiAmOz0UccgEbwZRbX0tG/bJV4LFGk2uqMLOvUdfMdZZ1dlFgHpG4YAgXFxflacvOqM3v2Tbq3W9+g9qmGxfIcbxhNlVr8DLzZW7tiHq8uC319ekj2RrqW5s0LcvBsm6+HK0MzcXN/TlLxTK2hiRw8NB9pKp1Lzr+l5FV1C+l6IF0XGXJMVosPI6vFhpZmofzwzxnNDNAHC8QWiC0SWgEXa9DvKFRBxZGA87Thm0KRVyOYJ5eM7jtHadOgmeq1l5cyT0A5zlG8D069ZqlJSoY3ym19eJ/1KfqLh3Lnn4KfqM69qMnya0KkdSpF1MAbxVDZ7E21la0mVEqG/BO2WhdwB1H7yj21iO+xNRx8Oc2PgNAfpLzHVPZqJA/uOCtx+Ec9eRtNRqVLi3AS36dRpOxmympR8G2bhKHxtMD4Va/+52yhWzOx5L7o8+JM4p2fOExAc8FBJPkLn6Azq+7TF6XenjVJb0vp/Mtpei36cuJ/mbGjR1TIyNHlaYFoOgxUbBixAEkxDGZMQ0AQ7Rl2i3Mj1DAGarTXN4kqVxldaWVT7jXqBv3l9XaU+NN7zGUVJakjKMnF7RrDbGVeJX0Ut/1GWPso7tGQ6BCLaDUC/CMYu8awjkg0zxuHT/JeK+ovIl+JXOtpLRsV029t7Bcay85Mw21+sq24keMacTjbsaEydGbRtdLaw5ekttn40VEvzBsf5nPkrEC/Tj4S32VtnI1xqp+IT3AseBb3fyvyeWpWI3bvgOMcSsDwlJX2vTKjJ9b3itmYrN5XnRYvUp5OS4QX4NefZEnUoQ2/JeBoF4yrxFappLwjmsbz70VqVfuqRAAQEmwJJPLX0lrsfbXe0BUqWBGbORoNOc0/eojvsx42Eq8bvRaj3KCy8W5X9ZQyyLar5N8r4OfldbTlSlJ7i/Q/vFvGcRVP5FNkXp4+co2xevlyOsiUszEn5mJJuZBknKTlLyVNsHObsl7J3/yLX5eVhbyEepYyo2gNr9ABK1RLPZSguL8BqfTWY629I9rTk+3Y5iNgVcTTdaQBZXVgCQt7Ag2vz1mrY7Y9elpUpOv+SG3z4TexUB0tpx16nnJdLwZ1/xdv2nTYtbqrUWdDX09Rilsidne71R0eowsCpVMw43Fmb5TpmDRVUKosqgBQOQAsJq+CxFWmUtVchnylWyG4IPO15seHqSS3sm0UqmPaiyRo8pkSm0fVp4bySpiwYypjimAYMbYxZjbQBtzGKkeaMuIBCrrKbHUWt7vX6S9qCRK1OAa7Uw8QlCgQAzNTqg3Wr8SX5XHES2rUZBqUFv73CGCHjtlVE9/4qZJIqIcynXqOErXWX1KjVonNSYgHiOKnwI4GNY5UqoXCCnVXVwt8rDqByM53M6a4xc63+hLru3wylpIb/vJqbDJQVKbAZr3Q3toesZpLJ6YzJTy9CTec7Kc+3UfJL0vYw2HqKvxLfpr87x+hvPRwpFKorAhQbj3gb65gZCGKVlzhwdbAC+vWUe8GtVf/wA1/c/zL/pP1IT7JL+hFv01s3dd/MH+Y/KN1t+sJyZj/wAM53khknSkMvtsbaoV3GQNc6WI466SoqbPp5jdibeEaoizr/kJMYI+gIz3sF5nwlP1CPK7fJU58Xx2+SNj6arTsvA285WrJ+0Wstulh8hrJm7mw0r5nrMy0l09wAszWvlF+HnIEK5TfavJVOudklBcvRUKJcbBosxYKCTlNrAnj5TZcPszCp/aw2c/nxLl/XKLCWVOpiLWVhTX8tFFpj6aywqwJKSlJk+jpk4zUpvwa++BemQrqyki9mUqbddZIo0NZOr0CW1JJHMm+scTC9Jbl4ScJQ4eHCXVGV2BpnLqLHpLOiIBLpSShkanJCwB5THVMZWOrAMmNtHTEGAMsI2wjzRthAIzrI9RJLYRl1gFdWSRqZRHDOpZRyH725ywqrINdIArEUe9qB6Le6VbNYcGFiA68pWYwNlJynXTMNR436RrUM1RSQ2drMDY2Btb6Sfs/bv4KqXOpzUwLnqSv8TTZW3FqL0ZJ88lAlhIO2lL01ZTemSwa35hyPpJe3cd3tQ5VyICQBYAnxa3PwkPB1QM1N/7dTQn8rfhf0lXhdKjRPvm9v0brLnJaRW0amRQv5S3rc3iqwNRs55206ADQSauEsSCNQSDHRhpZV48ITc15Zpc21orBhphsNLX2aBw0kGJSvRtGcJiHp4patMe8HUrpcdCpl2+FiEw4S78xoo/UefpNF1Kt1v0R76Fckm9aKrb2HCVLDVSSVPHnw8xqJe7p7RoU6LLVYKVcnW+oPMW4xOx1p5+7rqHpOdcw1VjwcHiPGbSNjbOo6kUv+4flrIkcadVndDwQ1i2V3fUg1r7kRtv0QVFNHqZxcFVsAt7ZiTwEkhsUbsUVKYJsB77kcmPICA2tQVMiKzDXU2pjjfgOUfq7SrXKXVVtayDiCOGY6yaoyb3Jk5Qnv8AEyPTp3kyjRiKNOTaSTabhdJJKprEU0khFgC0EeWIQR1RAFrHVjaiOLAFmIIi4kwBphEMI6REEQBhhGXEksI0wgEOqsg4pbA24yzdZGqU4BrdJGygEWIGv3mKKZainx/fSXVXDyFWoQCnxuE/qN/kYz7CDylxUUM1/AftFDCwCqTBx0YWWYw0UMPAKz2WJOFlt7PMHDwCnbCxl8LLtsPGmw8AqsHhL1VH6hMYunmqsw4Fjb5y0o0rNforH6W+8QuFgETD0JbKl8p/SAfTT7RpcKZKwdFuDcibW6QCRRpyZTSJp05JRIApFjyiJRY6ogClEcAiVEcUQDIEWJgCLEAUYkxRmDAGzENHTEEQBoiNsI8REEQCOyxpkkorEFYBDalGWoSeyRBpwCt9jF+H0iu4k405ju4BC7iZ7iTO7me7gELuZjuZO7uY7uAQDQiGw8sTSie6gFUcBc8ePL1vHVwtpYd1MilAIaUI+lGPinFinAG0SPIsyEjirABVjgEwBFgQDIEWBMKIsCAZEWJgTIgCjEmEIAkxJhCAIMSZmEAQYgwhAEmJmYQBMIQgGJmEIBgwMIQDExCEAJmEIBlYsQhAMiLExCALEWIQgChFiEIAsTMIQD//2Q=="/>
          <p:cNvSpPr>
            <a:spLocks noChangeAspect="1" noChangeArrowheads="1"/>
          </p:cNvSpPr>
          <p:nvPr/>
        </p:nvSpPr>
        <p:spPr bwMode="auto">
          <a:xfrm>
            <a:off x="63500" y="-719138"/>
            <a:ext cx="1819275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gray">
          <a:xfrm>
            <a:off x="611188" y="547688"/>
            <a:ext cx="7705725" cy="865187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37733" name="WordArt 14"/>
          <p:cNvSpPr>
            <a:spLocks noChangeArrowheads="1" noChangeShapeType="1" noTextEdit="1"/>
          </p:cNvSpPr>
          <p:nvPr/>
        </p:nvSpPr>
        <p:spPr bwMode="auto">
          <a:xfrm>
            <a:off x="1042988" y="657225"/>
            <a:ext cx="698500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Role playing</a:t>
            </a:r>
            <a:endParaRPr lang="zh-CN" altLang="en-US" sz="3600" b="1" kern="10" dirty="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sp>
        <p:nvSpPr>
          <p:cNvPr id="2" name="AutoShape 252"/>
          <p:cNvSpPr>
            <a:spLocks noChangeArrowheads="1"/>
          </p:cNvSpPr>
          <p:nvPr/>
        </p:nvSpPr>
        <p:spPr bwMode="gray">
          <a:xfrm>
            <a:off x="971550" y="1835150"/>
            <a:ext cx="7416800" cy="3673475"/>
          </a:xfrm>
          <a:prstGeom prst="roundRect">
            <a:avLst>
              <a:gd name="adj" fmla="val 10889"/>
            </a:avLst>
          </a:prstGeom>
          <a:solidFill>
            <a:srgbClr val="CCFF99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eaLnBrk="1" hangingPunct="1"/>
            <a:endParaRPr lang="en-US" altLang="zh-CN" sz="3200" b="1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eaLnBrk="1" hangingPunct="1"/>
            <a:endParaRPr lang="en-US" altLang="zh-CN" sz="3200" b="1">
              <a:solidFill>
                <a:schemeClr val="hlink"/>
              </a:solidFill>
              <a:latin typeface="Comic Sans MS" pitchFamily="66" charset="0"/>
            </a:endParaRPr>
          </a:p>
          <a:p>
            <a:pPr marL="342900" indent="-342900" eaLnBrk="1" hangingPunct="1"/>
            <a:r>
              <a:rPr lang="en-US" altLang="zh-CN" sz="2800" b="1">
                <a:solidFill>
                  <a:schemeClr val="hlink"/>
                </a:solidFill>
                <a:latin typeface="Comic Sans MS" pitchFamily="66" charset="0"/>
              </a:rPr>
              <a:t>                              </a:t>
            </a:r>
          </a:p>
          <a:p>
            <a:pPr marL="342900" indent="-342900" eaLnBrk="1" hangingPunct="1"/>
            <a:endParaRPr lang="zh-CN" altLang="en-US" sz="28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7735" name="Rectangle 167"/>
          <p:cNvSpPr>
            <a:spLocks noChangeArrowheads="1"/>
          </p:cNvSpPr>
          <p:nvPr/>
        </p:nvSpPr>
        <p:spPr bwMode="auto">
          <a:xfrm>
            <a:off x="900113" y="2205038"/>
            <a:ext cx="7699375" cy="282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Comic Sans MS" pitchFamily="66" charset="0"/>
              </a:rPr>
              <a:t>1. </a:t>
            </a:r>
            <a:r>
              <a:rPr kumimoji="1" lang="zh-CN" altLang="en-US" sz="3200" b="1">
                <a:solidFill>
                  <a:srgbClr val="0000FF"/>
                </a:solidFill>
                <a:latin typeface="Comic Sans MS" pitchFamily="66" charset="0"/>
              </a:rPr>
              <a:t>看书能表演出来。</a:t>
            </a:r>
            <a:r>
              <a:rPr kumimoji="1" lang="en-US" altLang="zh-CN" sz="3200" b="1">
                <a:solidFill>
                  <a:srgbClr val="FF3300"/>
                </a:solidFill>
                <a:latin typeface="Comic Sans MS" pitchFamily="66" charset="0"/>
              </a:rPr>
              <a:t>OK!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Comic Sans MS" pitchFamily="66" charset="0"/>
              </a:rPr>
              <a:t>2. </a:t>
            </a:r>
            <a:r>
              <a:rPr kumimoji="1" lang="zh-CN" altLang="en-US" sz="3200" b="1">
                <a:solidFill>
                  <a:srgbClr val="0000FF"/>
                </a:solidFill>
                <a:latin typeface="Comic Sans MS" pitchFamily="66" charset="0"/>
              </a:rPr>
              <a:t>不看书，声音响亮、发音正确。</a:t>
            </a:r>
            <a:r>
              <a:rPr kumimoji="1" lang="en-US" altLang="zh-CN" sz="3200" b="1">
                <a:solidFill>
                  <a:srgbClr val="FF3300"/>
                </a:solidFill>
                <a:latin typeface="Comic Sans MS" pitchFamily="66" charset="0"/>
              </a:rPr>
              <a:t>Good!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Comic Sans MS" pitchFamily="66" charset="0"/>
              </a:rPr>
              <a:t>3. </a:t>
            </a:r>
            <a:r>
              <a:rPr kumimoji="1" lang="zh-CN" altLang="en-US" sz="3200" b="1">
                <a:solidFill>
                  <a:srgbClr val="0000FF"/>
                </a:solidFill>
                <a:latin typeface="Comic Sans MS" pitchFamily="66" charset="0"/>
              </a:rPr>
              <a:t>加上适当的动作表情和道具，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 sz="3200" b="1">
                <a:solidFill>
                  <a:srgbClr val="0000FF"/>
                </a:solidFill>
                <a:latin typeface="Comic Sans MS" pitchFamily="66" charset="0"/>
              </a:rPr>
              <a:t>    自然地表演出来。</a:t>
            </a:r>
            <a:r>
              <a:rPr kumimoji="1" lang="en-US" altLang="zh-CN" sz="3200" b="1">
                <a:solidFill>
                  <a:srgbClr val="FF3300"/>
                </a:solidFill>
                <a:latin typeface="Comic Sans MS" pitchFamily="66" charset="0"/>
              </a:rPr>
              <a:t>Super!</a:t>
            </a:r>
            <a:endParaRPr kumimoji="1" lang="zh-CN" altLang="en-US" sz="3200" b="1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420</Words>
  <Application>Microsoft Office PowerPoint</Application>
  <PresentationFormat>全屏显示(4:3)</PresentationFormat>
  <Paragraphs>59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华文新魏</vt:lpstr>
      <vt:lpstr>经典趣体简</vt:lpstr>
      <vt:lpstr>楷体_GB2312</vt:lpstr>
      <vt:lpstr>隶书</vt:lpstr>
      <vt:lpstr>宋体</vt:lpstr>
      <vt:lpstr>幼圆</vt:lpstr>
      <vt:lpstr>Arial</vt:lpstr>
      <vt:lpstr>Calibri</vt:lpstr>
      <vt:lpstr>Comic Sans MS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Play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JiSongGe</dc:creator>
  <cp:lastModifiedBy>pin quan</cp:lastModifiedBy>
  <cp:revision>50</cp:revision>
  <dcterms:created xsi:type="dcterms:W3CDTF">2014-02-12T04:58:44Z</dcterms:created>
  <dcterms:modified xsi:type="dcterms:W3CDTF">2016-06-30T07:35:29Z</dcterms:modified>
</cp:coreProperties>
</file>